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663300"/>
    <a:srgbClr val="CC6600"/>
    <a:srgbClr val="800000"/>
    <a:srgbClr val="002060"/>
    <a:srgbClr val="9DC3E6"/>
    <a:srgbClr val="DEEBF7"/>
    <a:srgbClr val="CCECFF"/>
    <a:srgbClr val="FFCC99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53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Copyright©2018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>
            <a:extLst>
              <a:ext uri="{FF2B5EF4-FFF2-40B4-BE49-F238E27FC236}">
                <a16:creationId xmlns:a16="http://schemas.microsoft.com/office/drawing/2014/main" id="{871DB351-C54C-4985-829D-B1F0BE5DEF2F}"/>
              </a:ext>
            </a:extLst>
          </p:cNvPr>
          <p:cNvSpPr>
            <a:spLocks/>
          </p:cNvSpPr>
          <p:nvPr/>
        </p:nvSpPr>
        <p:spPr bwMode="auto">
          <a:xfrm>
            <a:off x="373992" y="1131008"/>
            <a:ext cx="1653683" cy="714896"/>
          </a:xfrm>
          <a:custGeom>
            <a:avLst/>
            <a:gdLst>
              <a:gd name="T0" fmla="*/ 3 w 1913"/>
              <a:gd name="T1" fmla="*/ 90 h 827"/>
              <a:gd name="T2" fmla="*/ 6 w 1913"/>
              <a:gd name="T3" fmla="*/ 166 h 827"/>
              <a:gd name="T4" fmla="*/ 47 w 1913"/>
              <a:gd name="T5" fmla="*/ 255 h 827"/>
              <a:gd name="T6" fmla="*/ 121 w 1913"/>
              <a:gd name="T7" fmla="*/ 381 h 827"/>
              <a:gd name="T8" fmla="*/ 147 w 1913"/>
              <a:gd name="T9" fmla="*/ 433 h 827"/>
              <a:gd name="T10" fmla="*/ 175 w 1913"/>
              <a:gd name="T11" fmla="*/ 454 h 827"/>
              <a:gd name="T12" fmla="*/ 242 w 1913"/>
              <a:gd name="T13" fmla="*/ 556 h 827"/>
              <a:gd name="T14" fmla="*/ 277 w 1913"/>
              <a:gd name="T15" fmla="*/ 603 h 827"/>
              <a:gd name="T16" fmla="*/ 287 w 1913"/>
              <a:gd name="T17" fmla="*/ 691 h 827"/>
              <a:gd name="T18" fmla="*/ 300 w 1913"/>
              <a:gd name="T19" fmla="*/ 791 h 827"/>
              <a:gd name="T20" fmla="*/ 316 w 1913"/>
              <a:gd name="T21" fmla="*/ 826 h 827"/>
              <a:gd name="T22" fmla="*/ 329 w 1913"/>
              <a:gd name="T23" fmla="*/ 823 h 827"/>
              <a:gd name="T24" fmla="*/ 339 w 1913"/>
              <a:gd name="T25" fmla="*/ 803 h 827"/>
              <a:gd name="T26" fmla="*/ 334 w 1913"/>
              <a:gd name="T27" fmla="*/ 777 h 827"/>
              <a:gd name="T28" fmla="*/ 346 w 1913"/>
              <a:gd name="T29" fmla="*/ 770 h 827"/>
              <a:gd name="T30" fmla="*/ 329 w 1913"/>
              <a:gd name="T31" fmla="*/ 742 h 827"/>
              <a:gd name="T32" fmla="*/ 346 w 1913"/>
              <a:gd name="T33" fmla="*/ 735 h 827"/>
              <a:gd name="T34" fmla="*/ 329 w 1913"/>
              <a:gd name="T35" fmla="*/ 702 h 827"/>
              <a:gd name="T36" fmla="*/ 341 w 1913"/>
              <a:gd name="T37" fmla="*/ 690 h 827"/>
              <a:gd name="T38" fmla="*/ 346 w 1913"/>
              <a:gd name="T39" fmla="*/ 657 h 827"/>
              <a:gd name="T40" fmla="*/ 426 w 1913"/>
              <a:gd name="T41" fmla="*/ 501 h 827"/>
              <a:gd name="T42" fmla="*/ 570 w 1913"/>
              <a:gd name="T43" fmla="*/ 494 h 827"/>
              <a:gd name="T44" fmla="*/ 565 w 1913"/>
              <a:gd name="T45" fmla="*/ 503 h 827"/>
              <a:gd name="T46" fmla="*/ 586 w 1913"/>
              <a:gd name="T47" fmla="*/ 503 h 827"/>
              <a:gd name="T48" fmla="*/ 608 w 1913"/>
              <a:gd name="T49" fmla="*/ 499 h 827"/>
              <a:gd name="T50" fmla="*/ 614 w 1913"/>
              <a:gd name="T51" fmla="*/ 504 h 827"/>
              <a:gd name="T52" fmla="*/ 710 w 1913"/>
              <a:gd name="T53" fmla="*/ 500 h 827"/>
              <a:gd name="T54" fmla="*/ 790 w 1913"/>
              <a:gd name="T55" fmla="*/ 495 h 827"/>
              <a:gd name="T56" fmla="*/ 906 w 1913"/>
              <a:gd name="T57" fmla="*/ 496 h 827"/>
              <a:gd name="T58" fmla="*/ 1005 w 1913"/>
              <a:gd name="T59" fmla="*/ 501 h 827"/>
              <a:gd name="T60" fmla="*/ 1118 w 1913"/>
              <a:gd name="T61" fmla="*/ 515 h 827"/>
              <a:gd name="T62" fmla="*/ 1205 w 1913"/>
              <a:gd name="T63" fmla="*/ 532 h 827"/>
              <a:gd name="T64" fmla="*/ 1270 w 1913"/>
              <a:gd name="T65" fmla="*/ 553 h 827"/>
              <a:gd name="T66" fmla="*/ 1611 w 1913"/>
              <a:gd name="T67" fmla="*/ 673 h 827"/>
              <a:gd name="T68" fmla="*/ 1841 w 1913"/>
              <a:gd name="T69" fmla="*/ 764 h 827"/>
              <a:gd name="T70" fmla="*/ 1899 w 1913"/>
              <a:gd name="T71" fmla="*/ 796 h 827"/>
              <a:gd name="T72" fmla="*/ 1912 w 1913"/>
              <a:gd name="T73" fmla="*/ 794 h 827"/>
              <a:gd name="T74" fmla="*/ 1897 w 1913"/>
              <a:gd name="T75" fmla="*/ 759 h 827"/>
              <a:gd name="T76" fmla="*/ 1803 w 1913"/>
              <a:gd name="T77" fmla="*/ 695 h 827"/>
              <a:gd name="T78" fmla="*/ 1680 w 1913"/>
              <a:gd name="T79" fmla="*/ 633 h 827"/>
              <a:gd name="T80" fmla="*/ 1543 w 1913"/>
              <a:gd name="T81" fmla="*/ 556 h 827"/>
              <a:gd name="T82" fmla="*/ 1417 w 1913"/>
              <a:gd name="T83" fmla="*/ 453 h 827"/>
              <a:gd name="T84" fmla="*/ 1341 w 1913"/>
              <a:gd name="T85" fmla="*/ 415 h 827"/>
              <a:gd name="T86" fmla="*/ 1185 w 1913"/>
              <a:gd name="T87" fmla="*/ 326 h 827"/>
              <a:gd name="T88" fmla="*/ 1114 w 1913"/>
              <a:gd name="T89" fmla="*/ 234 h 827"/>
              <a:gd name="T90" fmla="*/ 1079 w 1913"/>
              <a:gd name="T91" fmla="*/ 173 h 827"/>
              <a:gd name="T92" fmla="*/ 1036 w 1913"/>
              <a:gd name="T93" fmla="*/ 124 h 827"/>
              <a:gd name="T94" fmla="*/ 934 w 1913"/>
              <a:gd name="T95" fmla="*/ 69 h 827"/>
              <a:gd name="T96" fmla="*/ 828 w 1913"/>
              <a:gd name="T97" fmla="*/ 40 h 827"/>
              <a:gd name="T98" fmla="*/ 784 w 1913"/>
              <a:gd name="T99" fmla="*/ 33 h 827"/>
              <a:gd name="T100" fmla="*/ 592 w 1913"/>
              <a:gd name="T101" fmla="*/ 88 h 827"/>
              <a:gd name="T102" fmla="*/ 416 w 1913"/>
              <a:gd name="T103" fmla="*/ 158 h 827"/>
              <a:gd name="T104" fmla="*/ 357 w 1913"/>
              <a:gd name="T105" fmla="*/ 167 h 827"/>
              <a:gd name="T106" fmla="*/ 317 w 1913"/>
              <a:gd name="T107" fmla="*/ 156 h 827"/>
              <a:gd name="T108" fmla="*/ 280 w 1913"/>
              <a:gd name="T109" fmla="*/ 124 h 827"/>
              <a:gd name="T110" fmla="*/ 261 w 1913"/>
              <a:gd name="T111" fmla="*/ 82 h 827"/>
              <a:gd name="T112" fmla="*/ 265 w 1913"/>
              <a:gd name="T113" fmla="*/ 69 h 827"/>
              <a:gd name="T114" fmla="*/ 253 w 1913"/>
              <a:gd name="T115" fmla="*/ 54 h 827"/>
              <a:gd name="T116" fmla="*/ 244 w 1913"/>
              <a:gd name="T117" fmla="*/ 48 h 827"/>
              <a:gd name="T118" fmla="*/ 196 w 1913"/>
              <a:gd name="T119" fmla="*/ 20 h 827"/>
              <a:gd name="T120" fmla="*/ 133 w 1913"/>
              <a:gd name="T121" fmla="*/ 0 h 827"/>
              <a:gd name="T122" fmla="*/ 73 w 1913"/>
              <a:gd name="T123" fmla="*/ 7 h 827"/>
              <a:gd name="T124" fmla="*/ 15 w 1913"/>
              <a:gd name="T125" fmla="*/ 40 h 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913" h="827">
                <a:moveTo>
                  <a:pt x="15" y="40"/>
                </a:moveTo>
                <a:lnTo>
                  <a:pt x="15" y="40"/>
                </a:lnTo>
                <a:lnTo>
                  <a:pt x="11" y="50"/>
                </a:lnTo>
                <a:lnTo>
                  <a:pt x="5" y="74"/>
                </a:lnTo>
                <a:lnTo>
                  <a:pt x="3" y="90"/>
                </a:lnTo>
                <a:lnTo>
                  <a:pt x="1" y="108"/>
                </a:lnTo>
                <a:lnTo>
                  <a:pt x="0" y="124"/>
                </a:lnTo>
                <a:lnTo>
                  <a:pt x="1" y="140"/>
                </a:lnTo>
                <a:lnTo>
                  <a:pt x="1" y="140"/>
                </a:lnTo>
                <a:lnTo>
                  <a:pt x="6" y="166"/>
                </a:lnTo>
                <a:lnTo>
                  <a:pt x="13" y="186"/>
                </a:lnTo>
                <a:lnTo>
                  <a:pt x="21" y="204"/>
                </a:lnTo>
                <a:lnTo>
                  <a:pt x="34" y="228"/>
                </a:lnTo>
                <a:lnTo>
                  <a:pt x="34" y="228"/>
                </a:lnTo>
                <a:lnTo>
                  <a:pt x="47" y="255"/>
                </a:lnTo>
                <a:lnTo>
                  <a:pt x="57" y="280"/>
                </a:lnTo>
                <a:lnTo>
                  <a:pt x="66" y="303"/>
                </a:lnTo>
                <a:lnTo>
                  <a:pt x="73" y="300"/>
                </a:lnTo>
                <a:lnTo>
                  <a:pt x="109" y="374"/>
                </a:lnTo>
                <a:lnTo>
                  <a:pt x="121" y="381"/>
                </a:lnTo>
                <a:lnTo>
                  <a:pt x="121" y="381"/>
                </a:lnTo>
                <a:lnTo>
                  <a:pt x="134" y="406"/>
                </a:lnTo>
                <a:lnTo>
                  <a:pt x="143" y="423"/>
                </a:lnTo>
                <a:lnTo>
                  <a:pt x="147" y="433"/>
                </a:lnTo>
                <a:lnTo>
                  <a:pt x="147" y="433"/>
                </a:lnTo>
                <a:lnTo>
                  <a:pt x="156" y="438"/>
                </a:lnTo>
                <a:lnTo>
                  <a:pt x="162" y="443"/>
                </a:lnTo>
                <a:lnTo>
                  <a:pt x="170" y="449"/>
                </a:lnTo>
                <a:lnTo>
                  <a:pt x="170" y="449"/>
                </a:lnTo>
                <a:lnTo>
                  <a:pt x="175" y="454"/>
                </a:lnTo>
                <a:lnTo>
                  <a:pt x="181" y="464"/>
                </a:lnTo>
                <a:lnTo>
                  <a:pt x="196" y="491"/>
                </a:lnTo>
                <a:lnTo>
                  <a:pt x="217" y="524"/>
                </a:lnTo>
                <a:lnTo>
                  <a:pt x="229" y="541"/>
                </a:lnTo>
                <a:lnTo>
                  <a:pt x="242" y="556"/>
                </a:lnTo>
                <a:lnTo>
                  <a:pt x="242" y="556"/>
                </a:lnTo>
                <a:lnTo>
                  <a:pt x="263" y="581"/>
                </a:lnTo>
                <a:lnTo>
                  <a:pt x="269" y="589"/>
                </a:lnTo>
                <a:lnTo>
                  <a:pt x="274" y="597"/>
                </a:lnTo>
                <a:lnTo>
                  <a:pt x="277" y="603"/>
                </a:lnTo>
                <a:lnTo>
                  <a:pt x="279" y="610"/>
                </a:lnTo>
                <a:lnTo>
                  <a:pt x="280" y="624"/>
                </a:lnTo>
                <a:lnTo>
                  <a:pt x="280" y="624"/>
                </a:lnTo>
                <a:lnTo>
                  <a:pt x="282" y="651"/>
                </a:lnTo>
                <a:lnTo>
                  <a:pt x="287" y="691"/>
                </a:lnTo>
                <a:lnTo>
                  <a:pt x="294" y="751"/>
                </a:lnTo>
                <a:lnTo>
                  <a:pt x="294" y="751"/>
                </a:lnTo>
                <a:lnTo>
                  <a:pt x="295" y="763"/>
                </a:lnTo>
                <a:lnTo>
                  <a:pt x="296" y="776"/>
                </a:lnTo>
                <a:lnTo>
                  <a:pt x="300" y="791"/>
                </a:lnTo>
                <a:lnTo>
                  <a:pt x="302" y="799"/>
                </a:lnTo>
                <a:lnTo>
                  <a:pt x="306" y="806"/>
                </a:lnTo>
                <a:lnTo>
                  <a:pt x="306" y="806"/>
                </a:lnTo>
                <a:lnTo>
                  <a:pt x="312" y="818"/>
                </a:lnTo>
                <a:lnTo>
                  <a:pt x="316" y="826"/>
                </a:lnTo>
                <a:lnTo>
                  <a:pt x="316" y="827"/>
                </a:lnTo>
                <a:lnTo>
                  <a:pt x="317" y="827"/>
                </a:lnTo>
                <a:lnTo>
                  <a:pt x="322" y="826"/>
                </a:lnTo>
                <a:lnTo>
                  <a:pt x="322" y="826"/>
                </a:lnTo>
                <a:lnTo>
                  <a:pt x="329" y="823"/>
                </a:lnTo>
                <a:lnTo>
                  <a:pt x="333" y="822"/>
                </a:lnTo>
                <a:lnTo>
                  <a:pt x="337" y="817"/>
                </a:lnTo>
                <a:lnTo>
                  <a:pt x="339" y="810"/>
                </a:lnTo>
                <a:lnTo>
                  <a:pt x="339" y="810"/>
                </a:lnTo>
                <a:lnTo>
                  <a:pt x="339" y="803"/>
                </a:lnTo>
                <a:lnTo>
                  <a:pt x="338" y="799"/>
                </a:lnTo>
                <a:lnTo>
                  <a:pt x="337" y="787"/>
                </a:lnTo>
                <a:lnTo>
                  <a:pt x="332" y="777"/>
                </a:lnTo>
                <a:lnTo>
                  <a:pt x="332" y="777"/>
                </a:lnTo>
                <a:lnTo>
                  <a:pt x="334" y="777"/>
                </a:lnTo>
                <a:lnTo>
                  <a:pt x="338" y="777"/>
                </a:lnTo>
                <a:lnTo>
                  <a:pt x="341" y="777"/>
                </a:lnTo>
                <a:lnTo>
                  <a:pt x="343" y="776"/>
                </a:lnTo>
                <a:lnTo>
                  <a:pt x="344" y="774"/>
                </a:lnTo>
                <a:lnTo>
                  <a:pt x="346" y="770"/>
                </a:lnTo>
                <a:lnTo>
                  <a:pt x="346" y="770"/>
                </a:lnTo>
                <a:lnTo>
                  <a:pt x="344" y="766"/>
                </a:lnTo>
                <a:lnTo>
                  <a:pt x="343" y="761"/>
                </a:lnTo>
                <a:lnTo>
                  <a:pt x="338" y="753"/>
                </a:lnTo>
                <a:lnTo>
                  <a:pt x="329" y="742"/>
                </a:lnTo>
                <a:lnTo>
                  <a:pt x="329" y="742"/>
                </a:lnTo>
                <a:lnTo>
                  <a:pt x="337" y="740"/>
                </a:lnTo>
                <a:lnTo>
                  <a:pt x="342" y="739"/>
                </a:lnTo>
                <a:lnTo>
                  <a:pt x="344" y="738"/>
                </a:lnTo>
                <a:lnTo>
                  <a:pt x="346" y="735"/>
                </a:lnTo>
                <a:lnTo>
                  <a:pt x="346" y="735"/>
                </a:lnTo>
                <a:lnTo>
                  <a:pt x="346" y="732"/>
                </a:lnTo>
                <a:lnTo>
                  <a:pt x="343" y="727"/>
                </a:lnTo>
                <a:lnTo>
                  <a:pt x="338" y="716"/>
                </a:lnTo>
                <a:lnTo>
                  <a:pt x="329" y="702"/>
                </a:lnTo>
                <a:lnTo>
                  <a:pt x="329" y="702"/>
                </a:lnTo>
                <a:lnTo>
                  <a:pt x="331" y="702"/>
                </a:lnTo>
                <a:lnTo>
                  <a:pt x="334" y="699"/>
                </a:lnTo>
                <a:lnTo>
                  <a:pt x="338" y="693"/>
                </a:lnTo>
                <a:lnTo>
                  <a:pt x="341" y="690"/>
                </a:lnTo>
                <a:lnTo>
                  <a:pt x="342" y="683"/>
                </a:lnTo>
                <a:lnTo>
                  <a:pt x="342" y="683"/>
                </a:lnTo>
                <a:lnTo>
                  <a:pt x="344" y="662"/>
                </a:lnTo>
                <a:lnTo>
                  <a:pt x="346" y="657"/>
                </a:lnTo>
                <a:lnTo>
                  <a:pt x="346" y="657"/>
                </a:lnTo>
                <a:lnTo>
                  <a:pt x="383" y="581"/>
                </a:lnTo>
                <a:lnTo>
                  <a:pt x="410" y="526"/>
                </a:lnTo>
                <a:lnTo>
                  <a:pt x="420" y="509"/>
                </a:lnTo>
                <a:lnTo>
                  <a:pt x="424" y="503"/>
                </a:lnTo>
                <a:lnTo>
                  <a:pt x="426" y="501"/>
                </a:lnTo>
                <a:lnTo>
                  <a:pt x="426" y="501"/>
                </a:lnTo>
                <a:lnTo>
                  <a:pt x="436" y="500"/>
                </a:lnTo>
                <a:lnTo>
                  <a:pt x="453" y="499"/>
                </a:lnTo>
                <a:lnTo>
                  <a:pt x="502" y="496"/>
                </a:lnTo>
                <a:lnTo>
                  <a:pt x="570" y="494"/>
                </a:lnTo>
                <a:lnTo>
                  <a:pt x="570" y="494"/>
                </a:lnTo>
                <a:lnTo>
                  <a:pt x="567" y="495"/>
                </a:lnTo>
                <a:lnTo>
                  <a:pt x="565" y="499"/>
                </a:lnTo>
                <a:lnTo>
                  <a:pt x="563" y="500"/>
                </a:lnTo>
                <a:lnTo>
                  <a:pt x="565" y="503"/>
                </a:lnTo>
                <a:lnTo>
                  <a:pt x="567" y="504"/>
                </a:lnTo>
                <a:lnTo>
                  <a:pt x="572" y="504"/>
                </a:lnTo>
                <a:lnTo>
                  <a:pt x="572" y="504"/>
                </a:lnTo>
                <a:lnTo>
                  <a:pt x="580" y="504"/>
                </a:lnTo>
                <a:lnTo>
                  <a:pt x="586" y="503"/>
                </a:lnTo>
                <a:lnTo>
                  <a:pt x="598" y="500"/>
                </a:lnTo>
                <a:lnTo>
                  <a:pt x="612" y="494"/>
                </a:lnTo>
                <a:lnTo>
                  <a:pt x="612" y="494"/>
                </a:lnTo>
                <a:lnTo>
                  <a:pt x="611" y="496"/>
                </a:lnTo>
                <a:lnTo>
                  <a:pt x="608" y="499"/>
                </a:lnTo>
                <a:lnTo>
                  <a:pt x="608" y="501"/>
                </a:lnTo>
                <a:lnTo>
                  <a:pt x="609" y="503"/>
                </a:lnTo>
                <a:lnTo>
                  <a:pt x="611" y="504"/>
                </a:lnTo>
                <a:lnTo>
                  <a:pt x="614" y="504"/>
                </a:lnTo>
                <a:lnTo>
                  <a:pt x="614" y="504"/>
                </a:lnTo>
                <a:lnTo>
                  <a:pt x="644" y="503"/>
                </a:lnTo>
                <a:lnTo>
                  <a:pt x="665" y="501"/>
                </a:lnTo>
                <a:lnTo>
                  <a:pt x="690" y="501"/>
                </a:lnTo>
                <a:lnTo>
                  <a:pt x="690" y="501"/>
                </a:lnTo>
                <a:lnTo>
                  <a:pt x="710" y="500"/>
                </a:lnTo>
                <a:lnTo>
                  <a:pt x="724" y="498"/>
                </a:lnTo>
                <a:lnTo>
                  <a:pt x="739" y="495"/>
                </a:lnTo>
                <a:lnTo>
                  <a:pt x="764" y="494"/>
                </a:lnTo>
                <a:lnTo>
                  <a:pt x="764" y="494"/>
                </a:lnTo>
                <a:lnTo>
                  <a:pt x="790" y="495"/>
                </a:lnTo>
                <a:lnTo>
                  <a:pt x="810" y="496"/>
                </a:lnTo>
                <a:lnTo>
                  <a:pt x="833" y="498"/>
                </a:lnTo>
                <a:lnTo>
                  <a:pt x="868" y="498"/>
                </a:lnTo>
                <a:lnTo>
                  <a:pt x="868" y="498"/>
                </a:lnTo>
                <a:lnTo>
                  <a:pt x="906" y="496"/>
                </a:lnTo>
                <a:lnTo>
                  <a:pt x="937" y="494"/>
                </a:lnTo>
                <a:lnTo>
                  <a:pt x="965" y="491"/>
                </a:lnTo>
                <a:lnTo>
                  <a:pt x="965" y="491"/>
                </a:lnTo>
                <a:lnTo>
                  <a:pt x="983" y="496"/>
                </a:lnTo>
                <a:lnTo>
                  <a:pt x="1005" y="501"/>
                </a:lnTo>
                <a:lnTo>
                  <a:pt x="1040" y="508"/>
                </a:lnTo>
                <a:lnTo>
                  <a:pt x="1040" y="508"/>
                </a:lnTo>
                <a:lnTo>
                  <a:pt x="1059" y="510"/>
                </a:lnTo>
                <a:lnTo>
                  <a:pt x="1080" y="513"/>
                </a:lnTo>
                <a:lnTo>
                  <a:pt x="1118" y="515"/>
                </a:lnTo>
                <a:lnTo>
                  <a:pt x="1154" y="517"/>
                </a:lnTo>
                <a:lnTo>
                  <a:pt x="1169" y="520"/>
                </a:lnTo>
                <a:lnTo>
                  <a:pt x="1183" y="524"/>
                </a:lnTo>
                <a:lnTo>
                  <a:pt x="1183" y="524"/>
                </a:lnTo>
                <a:lnTo>
                  <a:pt x="1205" y="532"/>
                </a:lnTo>
                <a:lnTo>
                  <a:pt x="1226" y="541"/>
                </a:lnTo>
                <a:lnTo>
                  <a:pt x="1247" y="548"/>
                </a:lnTo>
                <a:lnTo>
                  <a:pt x="1258" y="551"/>
                </a:lnTo>
                <a:lnTo>
                  <a:pt x="1270" y="553"/>
                </a:lnTo>
                <a:lnTo>
                  <a:pt x="1270" y="553"/>
                </a:lnTo>
                <a:lnTo>
                  <a:pt x="1322" y="560"/>
                </a:lnTo>
                <a:lnTo>
                  <a:pt x="1351" y="562"/>
                </a:lnTo>
                <a:lnTo>
                  <a:pt x="1351" y="562"/>
                </a:lnTo>
                <a:lnTo>
                  <a:pt x="1447" y="604"/>
                </a:lnTo>
                <a:lnTo>
                  <a:pt x="1611" y="673"/>
                </a:lnTo>
                <a:lnTo>
                  <a:pt x="1611" y="673"/>
                </a:lnTo>
                <a:lnTo>
                  <a:pt x="1678" y="701"/>
                </a:lnTo>
                <a:lnTo>
                  <a:pt x="1742" y="727"/>
                </a:lnTo>
                <a:lnTo>
                  <a:pt x="1841" y="764"/>
                </a:lnTo>
                <a:lnTo>
                  <a:pt x="1841" y="764"/>
                </a:lnTo>
                <a:lnTo>
                  <a:pt x="1856" y="770"/>
                </a:lnTo>
                <a:lnTo>
                  <a:pt x="1868" y="777"/>
                </a:lnTo>
                <a:lnTo>
                  <a:pt x="1887" y="789"/>
                </a:lnTo>
                <a:lnTo>
                  <a:pt x="1893" y="794"/>
                </a:lnTo>
                <a:lnTo>
                  <a:pt x="1899" y="796"/>
                </a:lnTo>
                <a:lnTo>
                  <a:pt x="1904" y="797"/>
                </a:lnTo>
                <a:lnTo>
                  <a:pt x="1909" y="796"/>
                </a:lnTo>
                <a:lnTo>
                  <a:pt x="1909" y="796"/>
                </a:lnTo>
                <a:lnTo>
                  <a:pt x="1911" y="795"/>
                </a:lnTo>
                <a:lnTo>
                  <a:pt x="1912" y="794"/>
                </a:lnTo>
                <a:lnTo>
                  <a:pt x="1913" y="789"/>
                </a:lnTo>
                <a:lnTo>
                  <a:pt x="1913" y="782"/>
                </a:lnTo>
                <a:lnTo>
                  <a:pt x="1909" y="775"/>
                </a:lnTo>
                <a:lnTo>
                  <a:pt x="1904" y="766"/>
                </a:lnTo>
                <a:lnTo>
                  <a:pt x="1897" y="759"/>
                </a:lnTo>
                <a:lnTo>
                  <a:pt x="1888" y="750"/>
                </a:lnTo>
                <a:lnTo>
                  <a:pt x="1876" y="742"/>
                </a:lnTo>
                <a:lnTo>
                  <a:pt x="1876" y="742"/>
                </a:lnTo>
                <a:lnTo>
                  <a:pt x="1845" y="721"/>
                </a:lnTo>
                <a:lnTo>
                  <a:pt x="1803" y="695"/>
                </a:lnTo>
                <a:lnTo>
                  <a:pt x="1755" y="669"/>
                </a:lnTo>
                <a:lnTo>
                  <a:pt x="1730" y="655"/>
                </a:lnTo>
                <a:lnTo>
                  <a:pt x="1705" y="644"/>
                </a:lnTo>
                <a:lnTo>
                  <a:pt x="1705" y="644"/>
                </a:lnTo>
                <a:lnTo>
                  <a:pt x="1680" y="633"/>
                </a:lnTo>
                <a:lnTo>
                  <a:pt x="1658" y="621"/>
                </a:lnTo>
                <a:lnTo>
                  <a:pt x="1615" y="599"/>
                </a:lnTo>
                <a:lnTo>
                  <a:pt x="1575" y="577"/>
                </a:lnTo>
                <a:lnTo>
                  <a:pt x="1543" y="556"/>
                </a:lnTo>
                <a:lnTo>
                  <a:pt x="1543" y="556"/>
                </a:lnTo>
                <a:lnTo>
                  <a:pt x="1525" y="545"/>
                </a:lnTo>
                <a:lnTo>
                  <a:pt x="1507" y="529"/>
                </a:lnTo>
                <a:lnTo>
                  <a:pt x="1464" y="491"/>
                </a:lnTo>
                <a:lnTo>
                  <a:pt x="1440" y="472"/>
                </a:lnTo>
                <a:lnTo>
                  <a:pt x="1417" y="453"/>
                </a:lnTo>
                <a:lnTo>
                  <a:pt x="1392" y="438"/>
                </a:lnTo>
                <a:lnTo>
                  <a:pt x="1379" y="432"/>
                </a:lnTo>
                <a:lnTo>
                  <a:pt x="1367" y="426"/>
                </a:lnTo>
                <a:lnTo>
                  <a:pt x="1367" y="426"/>
                </a:lnTo>
                <a:lnTo>
                  <a:pt x="1341" y="415"/>
                </a:lnTo>
                <a:lnTo>
                  <a:pt x="1311" y="401"/>
                </a:lnTo>
                <a:lnTo>
                  <a:pt x="1280" y="385"/>
                </a:lnTo>
                <a:lnTo>
                  <a:pt x="1251" y="368"/>
                </a:lnTo>
                <a:lnTo>
                  <a:pt x="1201" y="337"/>
                </a:lnTo>
                <a:lnTo>
                  <a:pt x="1185" y="326"/>
                </a:lnTo>
                <a:lnTo>
                  <a:pt x="1176" y="319"/>
                </a:lnTo>
                <a:lnTo>
                  <a:pt x="1176" y="319"/>
                </a:lnTo>
                <a:lnTo>
                  <a:pt x="1137" y="277"/>
                </a:lnTo>
                <a:lnTo>
                  <a:pt x="1163" y="284"/>
                </a:lnTo>
                <a:lnTo>
                  <a:pt x="1114" y="234"/>
                </a:lnTo>
                <a:lnTo>
                  <a:pt x="1114" y="234"/>
                </a:lnTo>
                <a:lnTo>
                  <a:pt x="1096" y="215"/>
                </a:lnTo>
                <a:lnTo>
                  <a:pt x="1079" y="194"/>
                </a:lnTo>
                <a:lnTo>
                  <a:pt x="1059" y="170"/>
                </a:lnTo>
                <a:lnTo>
                  <a:pt x="1079" y="173"/>
                </a:lnTo>
                <a:lnTo>
                  <a:pt x="1079" y="173"/>
                </a:lnTo>
                <a:lnTo>
                  <a:pt x="1066" y="157"/>
                </a:lnTo>
                <a:lnTo>
                  <a:pt x="1054" y="141"/>
                </a:lnTo>
                <a:lnTo>
                  <a:pt x="1036" y="124"/>
                </a:lnTo>
                <a:lnTo>
                  <a:pt x="1036" y="124"/>
                </a:lnTo>
                <a:lnTo>
                  <a:pt x="1025" y="115"/>
                </a:lnTo>
                <a:lnTo>
                  <a:pt x="1010" y="105"/>
                </a:lnTo>
                <a:lnTo>
                  <a:pt x="993" y="95"/>
                </a:lnTo>
                <a:lnTo>
                  <a:pt x="973" y="87"/>
                </a:lnTo>
                <a:lnTo>
                  <a:pt x="934" y="69"/>
                </a:lnTo>
                <a:lnTo>
                  <a:pt x="897" y="56"/>
                </a:lnTo>
                <a:lnTo>
                  <a:pt x="897" y="56"/>
                </a:lnTo>
                <a:lnTo>
                  <a:pt x="868" y="47"/>
                </a:lnTo>
                <a:lnTo>
                  <a:pt x="847" y="42"/>
                </a:lnTo>
                <a:lnTo>
                  <a:pt x="828" y="40"/>
                </a:lnTo>
                <a:lnTo>
                  <a:pt x="835" y="26"/>
                </a:lnTo>
                <a:lnTo>
                  <a:pt x="835" y="26"/>
                </a:lnTo>
                <a:lnTo>
                  <a:pt x="827" y="27"/>
                </a:lnTo>
                <a:lnTo>
                  <a:pt x="811" y="28"/>
                </a:lnTo>
                <a:lnTo>
                  <a:pt x="784" y="33"/>
                </a:lnTo>
                <a:lnTo>
                  <a:pt x="784" y="33"/>
                </a:lnTo>
                <a:lnTo>
                  <a:pt x="743" y="41"/>
                </a:lnTo>
                <a:lnTo>
                  <a:pt x="696" y="53"/>
                </a:lnTo>
                <a:lnTo>
                  <a:pt x="645" y="69"/>
                </a:lnTo>
                <a:lnTo>
                  <a:pt x="592" y="88"/>
                </a:lnTo>
                <a:lnTo>
                  <a:pt x="592" y="88"/>
                </a:lnTo>
                <a:lnTo>
                  <a:pt x="499" y="125"/>
                </a:lnTo>
                <a:lnTo>
                  <a:pt x="430" y="154"/>
                </a:lnTo>
                <a:lnTo>
                  <a:pt x="430" y="154"/>
                </a:lnTo>
                <a:lnTo>
                  <a:pt x="416" y="158"/>
                </a:lnTo>
                <a:lnTo>
                  <a:pt x="403" y="162"/>
                </a:lnTo>
                <a:lnTo>
                  <a:pt x="390" y="166"/>
                </a:lnTo>
                <a:lnTo>
                  <a:pt x="379" y="167"/>
                </a:lnTo>
                <a:lnTo>
                  <a:pt x="368" y="167"/>
                </a:lnTo>
                <a:lnTo>
                  <a:pt x="357" y="167"/>
                </a:lnTo>
                <a:lnTo>
                  <a:pt x="346" y="166"/>
                </a:lnTo>
                <a:lnTo>
                  <a:pt x="336" y="163"/>
                </a:lnTo>
                <a:lnTo>
                  <a:pt x="336" y="163"/>
                </a:lnTo>
                <a:lnTo>
                  <a:pt x="326" y="160"/>
                </a:lnTo>
                <a:lnTo>
                  <a:pt x="317" y="156"/>
                </a:lnTo>
                <a:lnTo>
                  <a:pt x="308" y="151"/>
                </a:lnTo>
                <a:lnTo>
                  <a:pt x="302" y="146"/>
                </a:lnTo>
                <a:lnTo>
                  <a:pt x="290" y="135"/>
                </a:lnTo>
                <a:lnTo>
                  <a:pt x="280" y="124"/>
                </a:lnTo>
                <a:lnTo>
                  <a:pt x="280" y="124"/>
                </a:lnTo>
                <a:lnTo>
                  <a:pt x="276" y="118"/>
                </a:lnTo>
                <a:lnTo>
                  <a:pt x="273" y="111"/>
                </a:lnTo>
                <a:lnTo>
                  <a:pt x="266" y="98"/>
                </a:lnTo>
                <a:lnTo>
                  <a:pt x="261" y="82"/>
                </a:lnTo>
                <a:lnTo>
                  <a:pt x="261" y="82"/>
                </a:lnTo>
                <a:lnTo>
                  <a:pt x="263" y="80"/>
                </a:lnTo>
                <a:lnTo>
                  <a:pt x="265" y="78"/>
                </a:lnTo>
                <a:lnTo>
                  <a:pt x="265" y="76"/>
                </a:lnTo>
                <a:lnTo>
                  <a:pt x="266" y="73"/>
                </a:lnTo>
                <a:lnTo>
                  <a:pt x="265" y="69"/>
                </a:lnTo>
                <a:lnTo>
                  <a:pt x="264" y="66"/>
                </a:lnTo>
                <a:lnTo>
                  <a:pt x="264" y="66"/>
                </a:lnTo>
                <a:lnTo>
                  <a:pt x="261" y="62"/>
                </a:lnTo>
                <a:lnTo>
                  <a:pt x="259" y="58"/>
                </a:lnTo>
                <a:lnTo>
                  <a:pt x="253" y="54"/>
                </a:lnTo>
                <a:lnTo>
                  <a:pt x="247" y="53"/>
                </a:lnTo>
                <a:lnTo>
                  <a:pt x="245" y="52"/>
                </a:lnTo>
                <a:lnTo>
                  <a:pt x="245" y="52"/>
                </a:lnTo>
                <a:lnTo>
                  <a:pt x="245" y="51"/>
                </a:lnTo>
                <a:lnTo>
                  <a:pt x="244" y="48"/>
                </a:lnTo>
                <a:lnTo>
                  <a:pt x="242" y="45"/>
                </a:lnTo>
                <a:lnTo>
                  <a:pt x="237" y="41"/>
                </a:lnTo>
                <a:lnTo>
                  <a:pt x="228" y="35"/>
                </a:lnTo>
                <a:lnTo>
                  <a:pt x="214" y="28"/>
                </a:lnTo>
                <a:lnTo>
                  <a:pt x="196" y="20"/>
                </a:lnTo>
                <a:lnTo>
                  <a:pt x="196" y="20"/>
                </a:lnTo>
                <a:lnTo>
                  <a:pt x="162" y="7"/>
                </a:lnTo>
                <a:lnTo>
                  <a:pt x="151" y="4"/>
                </a:lnTo>
                <a:lnTo>
                  <a:pt x="141" y="1"/>
                </a:lnTo>
                <a:lnTo>
                  <a:pt x="133" y="0"/>
                </a:lnTo>
                <a:lnTo>
                  <a:pt x="124" y="0"/>
                </a:lnTo>
                <a:lnTo>
                  <a:pt x="102" y="0"/>
                </a:lnTo>
                <a:lnTo>
                  <a:pt x="102" y="0"/>
                </a:lnTo>
                <a:lnTo>
                  <a:pt x="88" y="2"/>
                </a:lnTo>
                <a:lnTo>
                  <a:pt x="73" y="7"/>
                </a:lnTo>
                <a:lnTo>
                  <a:pt x="60" y="14"/>
                </a:lnTo>
                <a:lnTo>
                  <a:pt x="45" y="21"/>
                </a:lnTo>
                <a:lnTo>
                  <a:pt x="24" y="33"/>
                </a:lnTo>
                <a:lnTo>
                  <a:pt x="15" y="40"/>
                </a:lnTo>
                <a:lnTo>
                  <a:pt x="15" y="4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7">
            <a:extLst>
              <a:ext uri="{FF2B5EF4-FFF2-40B4-BE49-F238E27FC236}">
                <a16:creationId xmlns:a16="http://schemas.microsoft.com/office/drawing/2014/main" id="{F9590E6D-8606-4595-8CFF-99615F8E1499}"/>
              </a:ext>
            </a:extLst>
          </p:cNvPr>
          <p:cNvSpPr>
            <a:spLocks/>
          </p:cNvSpPr>
          <p:nvPr/>
        </p:nvSpPr>
        <p:spPr bwMode="auto">
          <a:xfrm>
            <a:off x="4511931" y="818710"/>
            <a:ext cx="934746" cy="1657919"/>
          </a:xfrm>
          <a:custGeom>
            <a:avLst/>
            <a:gdLst>
              <a:gd name="T0" fmla="*/ 422 w 1025"/>
              <a:gd name="T1" fmla="*/ 143 h 1818"/>
              <a:gd name="T2" fmla="*/ 416 w 1025"/>
              <a:gd name="T3" fmla="*/ 164 h 1818"/>
              <a:gd name="T4" fmla="*/ 424 w 1025"/>
              <a:gd name="T5" fmla="*/ 180 h 1818"/>
              <a:gd name="T6" fmla="*/ 476 w 1025"/>
              <a:gd name="T7" fmla="*/ 243 h 1818"/>
              <a:gd name="T8" fmla="*/ 483 w 1025"/>
              <a:gd name="T9" fmla="*/ 275 h 1818"/>
              <a:gd name="T10" fmla="*/ 495 w 1025"/>
              <a:gd name="T11" fmla="*/ 315 h 1818"/>
              <a:gd name="T12" fmla="*/ 442 w 1025"/>
              <a:gd name="T13" fmla="*/ 382 h 1818"/>
              <a:gd name="T14" fmla="*/ 410 w 1025"/>
              <a:gd name="T15" fmla="*/ 430 h 1818"/>
              <a:gd name="T16" fmla="*/ 381 w 1025"/>
              <a:gd name="T17" fmla="*/ 486 h 1818"/>
              <a:gd name="T18" fmla="*/ 353 w 1025"/>
              <a:gd name="T19" fmla="*/ 520 h 1818"/>
              <a:gd name="T20" fmla="*/ 352 w 1025"/>
              <a:gd name="T21" fmla="*/ 541 h 1818"/>
              <a:gd name="T22" fmla="*/ 364 w 1025"/>
              <a:gd name="T23" fmla="*/ 586 h 1818"/>
              <a:gd name="T24" fmla="*/ 379 w 1025"/>
              <a:gd name="T25" fmla="*/ 617 h 1818"/>
              <a:gd name="T26" fmla="*/ 251 w 1025"/>
              <a:gd name="T27" fmla="*/ 844 h 1818"/>
              <a:gd name="T28" fmla="*/ 84 w 1025"/>
              <a:gd name="T29" fmla="*/ 1148 h 1818"/>
              <a:gd name="T30" fmla="*/ 46 w 1025"/>
              <a:gd name="T31" fmla="*/ 1245 h 1818"/>
              <a:gd name="T32" fmla="*/ 19 w 1025"/>
              <a:gd name="T33" fmla="*/ 1352 h 1818"/>
              <a:gd name="T34" fmla="*/ 0 w 1025"/>
              <a:gd name="T35" fmla="*/ 1537 h 1818"/>
              <a:gd name="T36" fmla="*/ 6 w 1025"/>
              <a:gd name="T37" fmla="*/ 1650 h 1818"/>
              <a:gd name="T38" fmla="*/ 26 w 1025"/>
              <a:gd name="T39" fmla="*/ 1783 h 1818"/>
              <a:gd name="T40" fmla="*/ 42 w 1025"/>
              <a:gd name="T41" fmla="*/ 1817 h 1818"/>
              <a:gd name="T42" fmla="*/ 48 w 1025"/>
              <a:gd name="T43" fmla="*/ 1817 h 1818"/>
              <a:gd name="T44" fmla="*/ 52 w 1025"/>
              <a:gd name="T45" fmla="*/ 1793 h 1818"/>
              <a:gd name="T46" fmla="*/ 53 w 1025"/>
              <a:gd name="T47" fmla="*/ 1699 h 1818"/>
              <a:gd name="T48" fmla="*/ 76 w 1025"/>
              <a:gd name="T49" fmla="*/ 1565 h 1818"/>
              <a:gd name="T50" fmla="*/ 121 w 1025"/>
              <a:gd name="T51" fmla="*/ 1425 h 1818"/>
              <a:gd name="T52" fmla="*/ 166 w 1025"/>
              <a:gd name="T53" fmla="*/ 1329 h 1818"/>
              <a:gd name="T54" fmla="*/ 269 w 1025"/>
              <a:gd name="T55" fmla="*/ 1178 h 1818"/>
              <a:gd name="T56" fmla="*/ 373 w 1025"/>
              <a:gd name="T57" fmla="*/ 1079 h 1818"/>
              <a:gd name="T58" fmla="*/ 472 w 1025"/>
              <a:gd name="T59" fmla="*/ 1007 h 1818"/>
              <a:gd name="T60" fmla="*/ 544 w 1025"/>
              <a:gd name="T61" fmla="*/ 970 h 1818"/>
              <a:gd name="T62" fmla="*/ 613 w 1025"/>
              <a:gd name="T63" fmla="*/ 983 h 1818"/>
              <a:gd name="T64" fmla="*/ 667 w 1025"/>
              <a:gd name="T65" fmla="*/ 977 h 1818"/>
              <a:gd name="T66" fmla="*/ 711 w 1025"/>
              <a:gd name="T67" fmla="*/ 960 h 1818"/>
              <a:gd name="T68" fmla="*/ 789 w 1025"/>
              <a:gd name="T69" fmla="*/ 902 h 1818"/>
              <a:gd name="T70" fmla="*/ 858 w 1025"/>
              <a:gd name="T71" fmla="*/ 829 h 1818"/>
              <a:gd name="T72" fmla="*/ 906 w 1025"/>
              <a:gd name="T73" fmla="*/ 758 h 1818"/>
              <a:gd name="T74" fmla="*/ 951 w 1025"/>
              <a:gd name="T75" fmla="*/ 665 h 1818"/>
              <a:gd name="T76" fmla="*/ 989 w 1025"/>
              <a:gd name="T77" fmla="*/ 574 h 1818"/>
              <a:gd name="T78" fmla="*/ 1019 w 1025"/>
              <a:gd name="T79" fmla="*/ 473 h 1818"/>
              <a:gd name="T80" fmla="*/ 1024 w 1025"/>
              <a:gd name="T81" fmla="*/ 393 h 1818"/>
              <a:gd name="T82" fmla="*/ 1007 w 1025"/>
              <a:gd name="T83" fmla="*/ 336 h 1818"/>
              <a:gd name="T84" fmla="*/ 958 w 1025"/>
              <a:gd name="T85" fmla="*/ 265 h 1818"/>
              <a:gd name="T86" fmla="*/ 880 w 1025"/>
              <a:gd name="T87" fmla="*/ 192 h 1818"/>
              <a:gd name="T88" fmla="*/ 794 w 1025"/>
              <a:gd name="T89" fmla="*/ 123 h 1818"/>
              <a:gd name="T90" fmla="*/ 712 w 1025"/>
              <a:gd name="T91" fmla="*/ 69 h 1818"/>
              <a:gd name="T92" fmla="*/ 664 w 1025"/>
              <a:gd name="T93" fmla="*/ 24 h 1818"/>
              <a:gd name="T94" fmla="*/ 651 w 1025"/>
              <a:gd name="T95" fmla="*/ 5 h 1818"/>
              <a:gd name="T96" fmla="*/ 630 w 1025"/>
              <a:gd name="T97" fmla="*/ 0 h 1818"/>
              <a:gd name="T98" fmla="*/ 609 w 1025"/>
              <a:gd name="T99" fmla="*/ 12 h 1818"/>
              <a:gd name="T100" fmla="*/ 567 w 1025"/>
              <a:gd name="T101" fmla="*/ 9 h 1818"/>
              <a:gd name="T102" fmla="*/ 534 w 1025"/>
              <a:gd name="T103" fmla="*/ 18 h 1818"/>
              <a:gd name="T104" fmla="*/ 504 w 1025"/>
              <a:gd name="T105" fmla="*/ 44 h 1818"/>
              <a:gd name="T106" fmla="*/ 464 w 1025"/>
              <a:gd name="T107" fmla="*/ 70 h 1818"/>
              <a:gd name="T108" fmla="*/ 443 w 1025"/>
              <a:gd name="T109" fmla="*/ 95 h 1818"/>
              <a:gd name="T110" fmla="*/ 431 w 1025"/>
              <a:gd name="T111" fmla="*/ 135 h 1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25" h="1818">
                <a:moveTo>
                  <a:pt x="431" y="135"/>
                </a:moveTo>
                <a:lnTo>
                  <a:pt x="431" y="135"/>
                </a:lnTo>
                <a:lnTo>
                  <a:pt x="427" y="138"/>
                </a:lnTo>
                <a:lnTo>
                  <a:pt x="422" y="143"/>
                </a:lnTo>
                <a:lnTo>
                  <a:pt x="420" y="147"/>
                </a:lnTo>
                <a:lnTo>
                  <a:pt x="417" y="152"/>
                </a:lnTo>
                <a:lnTo>
                  <a:pt x="416" y="158"/>
                </a:lnTo>
                <a:lnTo>
                  <a:pt x="416" y="164"/>
                </a:lnTo>
                <a:lnTo>
                  <a:pt x="416" y="164"/>
                </a:lnTo>
                <a:lnTo>
                  <a:pt x="417" y="171"/>
                </a:lnTo>
                <a:lnTo>
                  <a:pt x="420" y="176"/>
                </a:lnTo>
                <a:lnTo>
                  <a:pt x="424" y="180"/>
                </a:lnTo>
                <a:lnTo>
                  <a:pt x="427" y="182"/>
                </a:lnTo>
                <a:lnTo>
                  <a:pt x="433" y="184"/>
                </a:lnTo>
                <a:lnTo>
                  <a:pt x="436" y="185"/>
                </a:lnTo>
                <a:lnTo>
                  <a:pt x="476" y="243"/>
                </a:lnTo>
                <a:lnTo>
                  <a:pt x="476" y="243"/>
                </a:lnTo>
                <a:lnTo>
                  <a:pt x="477" y="254"/>
                </a:lnTo>
                <a:lnTo>
                  <a:pt x="479" y="265"/>
                </a:lnTo>
                <a:lnTo>
                  <a:pt x="483" y="275"/>
                </a:lnTo>
                <a:lnTo>
                  <a:pt x="483" y="275"/>
                </a:lnTo>
                <a:lnTo>
                  <a:pt x="490" y="298"/>
                </a:lnTo>
                <a:lnTo>
                  <a:pt x="495" y="315"/>
                </a:lnTo>
                <a:lnTo>
                  <a:pt x="495" y="315"/>
                </a:lnTo>
                <a:lnTo>
                  <a:pt x="493" y="320"/>
                </a:lnTo>
                <a:lnTo>
                  <a:pt x="484" y="330"/>
                </a:lnTo>
                <a:lnTo>
                  <a:pt x="457" y="363"/>
                </a:lnTo>
                <a:lnTo>
                  <a:pt x="442" y="382"/>
                </a:lnTo>
                <a:lnTo>
                  <a:pt x="429" y="400"/>
                </a:lnTo>
                <a:lnTo>
                  <a:pt x="417" y="418"/>
                </a:lnTo>
                <a:lnTo>
                  <a:pt x="410" y="430"/>
                </a:lnTo>
                <a:lnTo>
                  <a:pt x="410" y="430"/>
                </a:lnTo>
                <a:lnTo>
                  <a:pt x="396" y="465"/>
                </a:lnTo>
                <a:lnTo>
                  <a:pt x="389" y="480"/>
                </a:lnTo>
                <a:lnTo>
                  <a:pt x="389" y="480"/>
                </a:lnTo>
                <a:lnTo>
                  <a:pt x="381" y="486"/>
                </a:lnTo>
                <a:lnTo>
                  <a:pt x="369" y="497"/>
                </a:lnTo>
                <a:lnTo>
                  <a:pt x="362" y="503"/>
                </a:lnTo>
                <a:lnTo>
                  <a:pt x="357" y="512"/>
                </a:lnTo>
                <a:lnTo>
                  <a:pt x="353" y="520"/>
                </a:lnTo>
                <a:lnTo>
                  <a:pt x="352" y="525"/>
                </a:lnTo>
                <a:lnTo>
                  <a:pt x="351" y="532"/>
                </a:lnTo>
                <a:lnTo>
                  <a:pt x="351" y="532"/>
                </a:lnTo>
                <a:lnTo>
                  <a:pt x="352" y="541"/>
                </a:lnTo>
                <a:lnTo>
                  <a:pt x="353" y="551"/>
                </a:lnTo>
                <a:lnTo>
                  <a:pt x="358" y="569"/>
                </a:lnTo>
                <a:lnTo>
                  <a:pt x="362" y="581"/>
                </a:lnTo>
                <a:lnTo>
                  <a:pt x="364" y="586"/>
                </a:lnTo>
                <a:lnTo>
                  <a:pt x="364" y="586"/>
                </a:lnTo>
                <a:lnTo>
                  <a:pt x="373" y="601"/>
                </a:lnTo>
                <a:lnTo>
                  <a:pt x="378" y="612"/>
                </a:lnTo>
                <a:lnTo>
                  <a:pt x="379" y="617"/>
                </a:lnTo>
                <a:lnTo>
                  <a:pt x="379" y="619"/>
                </a:lnTo>
                <a:lnTo>
                  <a:pt x="379" y="619"/>
                </a:lnTo>
                <a:lnTo>
                  <a:pt x="339" y="689"/>
                </a:lnTo>
                <a:lnTo>
                  <a:pt x="251" y="844"/>
                </a:lnTo>
                <a:lnTo>
                  <a:pt x="155" y="1018"/>
                </a:lnTo>
                <a:lnTo>
                  <a:pt x="114" y="1094"/>
                </a:lnTo>
                <a:lnTo>
                  <a:pt x="84" y="1148"/>
                </a:lnTo>
                <a:lnTo>
                  <a:pt x="84" y="1148"/>
                </a:lnTo>
                <a:lnTo>
                  <a:pt x="74" y="1170"/>
                </a:lnTo>
                <a:lnTo>
                  <a:pt x="63" y="1194"/>
                </a:lnTo>
                <a:lnTo>
                  <a:pt x="55" y="1219"/>
                </a:lnTo>
                <a:lnTo>
                  <a:pt x="46" y="1245"/>
                </a:lnTo>
                <a:lnTo>
                  <a:pt x="39" y="1271"/>
                </a:lnTo>
                <a:lnTo>
                  <a:pt x="31" y="1298"/>
                </a:lnTo>
                <a:lnTo>
                  <a:pt x="25" y="1325"/>
                </a:lnTo>
                <a:lnTo>
                  <a:pt x="19" y="1352"/>
                </a:lnTo>
                <a:lnTo>
                  <a:pt x="10" y="1408"/>
                </a:lnTo>
                <a:lnTo>
                  <a:pt x="4" y="1463"/>
                </a:lnTo>
                <a:lnTo>
                  <a:pt x="0" y="1513"/>
                </a:lnTo>
                <a:lnTo>
                  <a:pt x="0" y="1537"/>
                </a:lnTo>
                <a:lnTo>
                  <a:pt x="0" y="1559"/>
                </a:lnTo>
                <a:lnTo>
                  <a:pt x="0" y="1559"/>
                </a:lnTo>
                <a:lnTo>
                  <a:pt x="3" y="1604"/>
                </a:lnTo>
                <a:lnTo>
                  <a:pt x="6" y="1650"/>
                </a:lnTo>
                <a:lnTo>
                  <a:pt x="11" y="1693"/>
                </a:lnTo>
                <a:lnTo>
                  <a:pt x="16" y="1734"/>
                </a:lnTo>
                <a:lnTo>
                  <a:pt x="22" y="1768"/>
                </a:lnTo>
                <a:lnTo>
                  <a:pt x="26" y="1783"/>
                </a:lnTo>
                <a:lnTo>
                  <a:pt x="30" y="1796"/>
                </a:lnTo>
                <a:lnTo>
                  <a:pt x="34" y="1805"/>
                </a:lnTo>
                <a:lnTo>
                  <a:pt x="37" y="1813"/>
                </a:lnTo>
                <a:lnTo>
                  <a:pt x="42" y="1817"/>
                </a:lnTo>
                <a:lnTo>
                  <a:pt x="43" y="1818"/>
                </a:lnTo>
                <a:lnTo>
                  <a:pt x="46" y="1818"/>
                </a:lnTo>
                <a:lnTo>
                  <a:pt x="46" y="1818"/>
                </a:lnTo>
                <a:lnTo>
                  <a:pt x="48" y="1817"/>
                </a:lnTo>
                <a:lnTo>
                  <a:pt x="50" y="1815"/>
                </a:lnTo>
                <a:lnTo>
                  <a:pt x="51" y="1810"/>
                </a:lnTo>
                <a:lnTo>
                  <a:pt x="52" y="1803"/>
                </a:lnTo>
                <a:lnTo>
                  <a:pt x="52" y="1793"/>
                </a:lnTo>
                <a:lnTo>
                  <a:pt x="51" y="1765"/>
                </a:lnTo>
                <a:lnTo>
                  <a:pt x="51" y="1746"/>
                </a:lnTo>
                <a:lnTo>
                  <a:pt x="51" y="1725"/>
                </a:lnTo>
                <a:lnTo>
                  <a:pt x="53" y="1699"/>
                </a:lnTo>
                <a:lnTo>
                  <a:pt x="56" y="1671"/>
                </a:lnTo>
                <a:lnTo>
                  <a:pt x="60" y="1640"/>
                </a:lnTo>
                <a:lnTo>
                  <a:pt x="67" y="1604"/>
                </a:lnTo>
                <a:lnTo>
                  <a:pt x="76" y="1565"/>
                </a:lnTo>
                <a:lnTo>
                  <a:pt x="88" y="1522"/>
                </a:lnTo>
                <a:lnTo>
                  <a:pt x="103" y="1476"/>
                </a:lnTo>
                <a:lnTo>
                  <a:pt x="121" y="1425"/>
                </a:lnTo>
                <a:lnTo>
                  <a:pt x="121" y="1425"/>
                </a:lnTo>
                <a:lnTo>
                  <a:pt x="131" y="1399"/>
                </a:lnTo>
                <a:lnTo>
                  <a:pt x="143" y="1376"/>
                </a:lnTo>
                <a:lnTo>
                  <a:pt x="154" y="1351"/>
                </a:lnTo>
                <a:lnTo>
                  <a:pt x="166" y="1329"/>
                </a:lnTo>
                <a:lnTo>
                  <a:pt x="191" y="1286"/>
                </a:lnTo>
                <a:lnTo>
                  <a:pt x="217" y="1247"/>
                </a:lnTo>
                <a:lnTo>
                  <a:pt x="243" y="1211"/>
                </a:lnTo>
                <a:lnTo>
                  <a:pt x="269" y="1178"/>
                </a:lnTo>
                <a:lnTo>
                  <a:pt x="296" y="1149"/>
                </a:lnTo>
                <a:lnTo>
                  <a:pt x="322" y="1123"/>
                </a:lnTo>
                <a:lnTo>
                  <a:pt x="348" y="1100"/>
                </a:lnTo>
                <a:lnTo>
                  <a:pt x="373" y="1079"/>
                </a:lnTo>
                <a:lnTo>
                  <a:pt x="395" y="1061"/>
                </a:lnTo>
                <a:lnTo>
                  <a:pt x="416" y="1045"/>
                </a:lnTo>
                <a:lnTo>
                  <a:pt x="451" y="1022"/>
                </a:lnTo>
                <a:lnTo>
                  <a:pt x="472" y="1007"/>
                </a:lnTo>
                <a:lnTo>
                  <a:pt x="472" y="1007"/>
                </a:lnTo>
                <a:lnTo>
                  <a:pt x="531" y="964"/>
                </a:lnTo>
                <a:lnTo>
                  <a:pt x="531" y="964"/>
                </a:lnTo>
                <a:lnTo>
                  <a:pt x="544" y="970"/>
                </a:lnTo>
                <a:lnTo>
                  <a:pt x="559" y="975"/>
                </a:lnTo>
                <a:lnTo>
                  <a:pt x="578" y="980"/>
                </a:lnTo>
                <a:lnTo>
                  <a:pt x="601" y="982"/>
                </a:lnTo>
                <a:lnTo>
                  <a:pt x="613" y="983"/>
                </a:lnTo>
                <a:lnTo>
                  <a:pt x="627" y="983"/>
                </a:lnTo>
                <a:lnTo>
                  <a:pt x="640" y="982"/>
                </a:lnTo>
                <a:lnTo>
                  <a:pt x="654" y="981"/>
                </a:lnTo>
                <a:lnTo>
                  <a:pt x="667" y="977"/>
                </a:lnTo>
                <a:lnTo>
                  <a:pt x="682" y="972"/>
                </a:lnTo>
                <a:lnTo>
                  <a:pt x="682" y="972"/>
                </a:lnTo>
                <a:lnTo>
                  <a:pt x="697" y="967"/>
                </a:lnTo>
                <a:lnTo>
                  <a:pt x="711" y="960"/>
                </a:lnTo>
                <a:lnTo>
                  <a:pt x="724" y="951"/>
                </a:lnTo>
                <a:lnTo>
                  <a:pt x="738" y="943"/>
                </a:lnTo>
                <a:lnTo>
                  <a:pt x="764" y="923"/>
                </a:lnTo>
                <a:lnTo>
                  <a:pt x="789" y="902"/>
                </a:lnTo>
                <a:lnTo>
                  <a:pt x="810" y="881"/>
                </a:lnTo>
                <a:lnTo>
                  <a:pt x="830" y="861"/>
                </a:lnTo>
                <a:lnTo>
                  <a:pt x="858" y="829"/>
                </a:lnTo>
                <a:lnTo>
                  <a:pt x="858" y="829"/>
                </a:lnTo>
                <a:lnTo>
                  <a:pt x="869" y="814"/>
                </a:lnTo>
                <a:lnTo>
                  <a:pt x="882" y="798"/>
                </a:lnTo>
                <a:lnTo>
                  <a:pt x="894" y="778"/>
                </a:lnTo>
                <a:lnTo>
                  <a:pt x="906" y="758"/>
                </a:lnTo>
                <a:lnTo>
                  <a:pt x="919" y="736"/>
                </a:lnTo>
                <a:lnTo>
                  <a:pt x="931" y="712"/>
                </a:lnTo>
                <a:lnTo>
                  <a:pt x="941" y="689"/>
                </a:lnTo>
                <a:lnTo>
                  <a:pt x="951" y="665"/>
                </a:lnTo>
                <a:lnTo>
                  <a:pt x="951" y="665"/>
                </a:lnTo>
                <a:lnTo>
                  <a:pt x="961" y="639"/>
                </a:lnTo>
                <a:lnTo>
                  <a:pt x="975" y="608"/>
                </a:lnTo>
                <a:lnTo>
                  <a:pt x="989" y="574"/>
                </a:lnTo>
                <a:lnTo>
                  <a:pt x="1003" y="534"/>
                </a:lnTo>
                <a:lnTo>
                  <a:pt x="1009" y="514"/>
                </a:lnTo>
                <a:lnTo>
                  <a:pt x="1015" y="494"/>
                </a:lnTo>
                <a:lnTo>
                  <a:pt x="1019" y="473"/>
                </a:lnTo>
                <a:lnTo>
                  <a:pt x="1023" y="454"/>
                </a:lnTo>
                <a:lnTo>
                  <a:pt x="1025" y="433"/>
                </a:lnTo>
                <a:lnTo>
                  <a:pt x="1025" y="413"/>
                </a:lnTo>
                <a:lnTo>
                  <a:pt x="1024" y="393"/>
                </a:lnTo>
                <a:lnTo>
                  <a:pt x="1020" y="373"/>
                </a:lnTo>
                <a:lnTo>
                  <a:pt x="1020" y="373"/>
                </a:lnTo>
                <a:lnTo>
                  <a:pt x="1014" y="355"/>
                </a:lnTo>
                <a:lnTo>
                  <a:pt x="1007" y="336"/>
                </a:lnTo>
                <a:lnTo>
                  <a:pt x="997" y="317"/>
                </a:lnTo>
                <a:lnTo>
                  <a:pt x="986" y="299"/>
                </a:lnTo>
                <a:lnTo>
                  <a:pt x="972" y="283"/>
                </a:lnTo>
                <a:lnTo>
                  <a:pt x="958" y="265"/>
                </a:lnTo>
                <a:lnTo>
                  <a:pt x="945" y="251"/>
                </a:lnTo>
                <a:lnTo>
                  <a:pt x="931" y="236"/>
                </a:lnTo>
                <a:lnTo>
                  <a:pt x="904" y="211"/>
                </a:lnTo>
                <a:lnTo>
                  <a:pt x="880" y="192"/>
                </a:lnTo>
                <a:lnTo>
                  <a:pt x="859" y="175"/>
                </a:lnTo>
                <a:lnTo>
                  <a:pt x="859" y="175"/>
                </a:lnTo>
                <a:lnTo>
                  <a:pt x="823" y="147"/>
                </a:lnTo>
                <a:lnTo>
                  <a:pt x="794" y="123"/>
                </a:lnTo>
                <a:lnTo>
                  <a:pt x="770" y="107"/>
                </a:lnTo>
                <a:lnTo>
                  <a:pt x="770" y="107"/>
                </a:lnTo>
                <a:lnTo>
                  <a:pt x="734" y="83"/>
                </a:lnTo>
                <a:lnTo>
                  <a:pt x="712" y="69"/>
                </a:lnTo>
                <a:lnTo>
                  <a:pt x="712" y="69"/>
                </a:lnTo>
                <a:lnTo>
                  <a:pt x="664" y="28"/>
                </a:lnTo>
                <a:lnTo>
                  <a:pt x="664" y="28"/>
                </a:lnTo>
                <a:lnTo>
                  <a:pt x="664" y="24"/>
                </a:lnTo>
                <a:lnTo>
                  <a:pt x="661" y="18"/>
                </a:lnTo>
                <a:lnTo>
                  <a:pt x="660" y="13"/>
                </a:lnTo>
                <a:lnTo>
                  <a:pt x="656" y="9"/>
                </a:lnTo>
                <a:lnTo>
                  <a:pt x="651" y="5"/>
                </a:lnTo>
                <a:lnTo>
                  <a:pt x="645" y="2"/>
                </a:lnTo>
                <a:lnTo>
                  <a:pt x="645" y="2"/>
                </a:lnTo>
                <a:lnTo>
                  <a:pt x="638" y="0"/>
                </a:lnTo>
                <a:lnTo>
                  <a:pt x="630" y="0"/>
                </a:lnTo>
                <a:lnTo>
                  <a:pt x="625" y="2"/>
                </a:lnTo>
                <a:lnTo>
                  <a:pt x="619" y="4"/>
                </a:lnTo>
                <a:lnTo>
                  <a:pt x="612" y="9"/>
                </a:lnTo>
                <a:lnTo>
                  <a:pt x="609" y="12"/>
                </a:lnTo>
                <a:lnTo>
                  <a:pt x="609" y="12"/>
                </a:lnTo>
                <a:lnTo>
                  <a:pt x="601" y="10"/>
                </a:lnTo>
                <a:lnTo>
                  <a:pt x="580" y="9"/>
                </a:lnTo>
                <a:lnTo>
                  <a:pt x="567" y="9"/>
                </a:lnTo>
                <a:lnTo>
                  <a:pt x="555" y="10"/>
                </a:lnTo>
                <a:lnTo>
                  <a:pt x="544" y="13"/>
                </a:lnTo>
                <a:lnTo>
                  <a:pt x="534" y="18"/>
                </a:lnTo>
                <a:lnTo>
                  <a:pt x="534" y="18"/>
                </a:lnTo>
                <a:lnTo>
                  <a:pt x="520" y="28"/>
                </a:lnTo>
                <a:lnTo>
                  <a:pt x="511" y="36"/>
                </a:lnTo>
                <a:lnTo>
                  <a:pt x="504" y="44"/>
                </a:lnTo>
                <a:lnTo>
                  <a:pt x="504" y="44"/>
                </a:lnTo>
                <a:lnTo>
                  <a:pt x="498" y="48"/>
                </a:lnTo>
                <a:lnTo>
                  <a:pt x="483" y="56"/>
                </a:lnTo>
                <a:lnTo>
                  <a:pt x="473" y="62"/>
                </a:lnTo>
                <a:lnTo>
                  <a:pt x="464" y="70"/>
                </a:lnTo>
                <a:lnTo>
                  <a:pt x="456" y="77"/>
                </a:lnTo>
                <a:lnTo>
                  <a:pt x="450" y="86"/>
                </a:lnTo>
                <a:lnTo>
                  <a:pt x="450" y="86"/>
                </a:lnTo>
                <a:lnTo>
                  <a:pt x="443" y="95"/>
                </a:lnTo>
                <a:lnTo>
                  <a:pt x="440" y="104"/>
                </a:lnTo>
                <a:lnTo>
                  <a:pt x="433" y="121"/>
                </a:lnTo>
                <a:lnTo>
                  <a:pt x="431" y="132"/>
                </a:lnTo>
                <a:lnTo>
                  <a:pt x="431" y="135"/>
                </a:lnTo>
                <a:lnTo>
                  <a:pt x="431" y="13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5D10D7CF-39D5-4574-A491-4AC133026A8F}"/>
              </a:ext>
            </a:extLst>
          </p:cNvPr>
          <p:cNvSpPr>
            <a:spLocks/>
          </p:cNvSpPr>
          <p:nvPr/>
        </p:nvSpPr>
        <p:spPr bwMode="auto">
          <a:xfrm>
            <a:off x="6409765" y="818710"/>
            <a:ext cx="846432" cy="1706300"/>
          </a:xfrm>
          <a:custGeom>
            <a:avLst/>
            <a:gdLst>
              <a:gd name="T0" fmla="*/ 379 w 693"/>
              <a:gd name="T1" fmla="*/ 1082 h 1397"/>
              <a:gd name="T2" fmla="*/ 372 w 693"/>
              <a:gd name="T3" fmla="*/ 1129 h 1397"/>
              <a:gd name="T4" fmla="*/ 307 w 693"/>
              <a:gd name="T5" fmla="*/ 1273 h 1397"/>
              <a:gd name="T6" fmla="*/ 262 w 693"/>
              <a:gd name="T7" fmla="*/ 1299 h 1397"/>
              <a:gd name="T8" fmla="*/ 239 w 693"/>
              <a:gd name="T9" fmla="*/ 1328 h 1397"/>
              <a:gd name="T10" fmla="*/ 247 w 693"/>
              <a:gd name="T11" fmla="*/ 1344 h 1397"/>
              <a:gd name="T12" fmla="*/ 278 w 693"/>
              <a:gd name="T13" fmla="*/ 1342 h 1397"/>
              <a:gd name="T14" fmla="*/ 318 w 693"/>
              <a:gd name="T15" fmla="*/ 1346 h 1397"/>
              <a:gd name="T16" fmla="*/ 307 w 693"/>
              <a:gd name="T17" fmla="*/ 1388 h 1397"/>
              <a:gd name="T18" fmla="*/ 318 w 693"/>
              <a:gd name="T19" fmla="*/ 1396 h 1397"/>
              <a:gd name="T20" fmla="*/ 462 w 693"/>
              <a:gd name="T21" fmla="*/ 1293 h 1397"/>
              <a:gd name="T22" fmla="*/ 531 w 693"/>
              <a:gd name="T23" fmla="*/ 1288 h 1397"/>
              <a:gd name="T24" fmla="*/ 569 w 693"/>
              <a:gd name="T25" fmla="*/ 1300 h 1397"/>
              <a:gd name="T26" fmla="*/ 572 w 693"/>
              <a:gd name="T27" fmla="*/ 1276 h 1397"/>
              <a:gd name="T28" fmla="*/ 576 w 693"/>
              <a:gd name="T29" fmla="*/ 1253 h 1397"/>
              <a:gd name="T30" fmla="*/ 557 w 693"/>
              <a:gd name="T31" fmla="*/ 1235 h 1397"/>
              <a:gd name="T32" fmla="*/ 543 w 693"/>
              <a:gd name="T33" fmla="*/ 1185 h 1397"/>
              <a:gd name="T34" fmla="*/ 608 w 693"/>
              <a:gd name="T35" fmla="*/ 1066 h 1397"/>
              <a:gd name="T36" fmla="*/ 609 w 693"/>
              <a:gd name="T37" fmla="*/ 964 h 1397"/>
              <a:gd name="T38" fmla="*/ 598 w 693"/>
              <a:gd name="T39" fmla="*/ 866 h 1397"/>
              <a:gd name="T40" fmla="*/ 639 w 693"/>
              <a:gd name="T41" fmla="*/ 715 h 1397"/>
              <a:gd name="T42" fmla="*/ 652 w 693"/>
              <a:gd name="T43" fmla="*/ 584 h 1397"/>
              <a:gd name="T44" fmla="*/ 668 w 693"/>
              <a:gd name="T45" fmla="*/ 444 h 1397"/>
              <a:gd name="T46" fmla="*/ 660 w 693"/>
              <a:gd name="T47" fmla="*/ 352 h 1397"/>
              <a:gd name="T48" fmla="*/ 675 w 693"/>
              <a:gd name="T49" fmla="*/ 273 h 1397"/>
              <a:gd name="T50" fmla="*/ 691 w 693"/>
              <a:gd name="T51" fmla="*/ 154 h 1397"/>
              <a:gd name="T52" fmla="*/ 693 w 693"/>
              <a:gd name="T53" fmla="*/ 113 h 1397"/>
              <a:gd name="T54" fmla="*/ 671 w 693"/>
              <a:gd name="T55" fmla="*/ 52 h 1397"/>
              <a:gd name="T56" fmla="*/ 621 w 693"/>
              <a:gd name="T57" fmla="*/ 3 h 1397"/>
              <a:gd name="T58" fmla="*/ 584 w 693"/>
              <a:gd name="T59" fmla="*/ 8 h 1397"/>
              <a:gd name="T60" fmla="*/ 526 w 693"/>
              <a:gd name="T61" fmla="*/ 60 h 1397"/>
              <a:gd name="T62" fmla="*/ 452 w 693"/>
              <a:gd name="T63" fmla="*/ 109 h 1397"/>
              <a:gd name="T64" fmla="*/ 370 w 693"/>
              <a:gd name="T65" fmla="*/ 244 h 1397"/>
              <a:gd name="T66" fmla="*/ 234 w 693"/>
              <a:gd name="T67" fmla="*/ 286 h 1397"/>
              <a:gd name="T68" fmla="*/ 100 w 693"/>
              <a:gd name="T69" fmla="*/ 382 h 1397"/>
              <a:gd name="T70" fmla="*/ 31 w 693"/>
              <a:gd name="T71" fmla="*/ 491 h 1397"/>
              <a:gd name="T72" fmla="*/ 1 w 693"/>
              <a:gd name="T73" fmla="*/ 622 h 1397"/>
              <a:gd name="T74" fmla="*/ 10 w 693"/>
              <a:gd name="T75" fmla="*/ 748 h 1397"/>
              <a:gd name="T76" fmla="*/ 20 w 693"/>
              <a:gd name="T77" fmla="*/ 831 h 1397"/>
              <a:gd name="T78" fmla="*/ 37 w 693"/>
              <a:gd name="T79" fmla="*/ 995 h 1397"/>
              <a:gd name="T80" fmla="*/ 56 w 693"/>
              <a:gd name="T81" fmla="*/ 1125 h 1397"/>
              <a:gd name="T82" fmla="*/ 41 w 693"/>
              <a:gd name="T83" fmla="*/ 1188 h 1397"/>
              <a:gd name="T84" fmla="*/ 6 w 693"/>
              <a:gd name="T85" fmla="*/ 1210 h 1397"/>
              <a:gd name="T86" fmla="*/ 10 w 693"/>
              <a:gd name="T87" fmla="*/ 1248 h 1397"/>
              <a:gd name="T88" fmla="*/ 30 w 693"/>
              <a:gd name="T89" fmla="*/ 1257 h 1397"/>
              <a:gd name="T90" fmla="*/ 56 w 693"/>
              <a:gd name="T91" fmla="*/ 1246 h 1397"/>
              <a:gd name="T92" fmla="*/ 122 w 693"/>
              <a:gd name="T93" fmla="*/ 1243 h 1397"/>
              <a:gd name="T94" fmla="*/ 150 w 693"/>
              <a:gd name="T95" fmla="*/ 1224 h 1397"/>
              <a:gd name="T96" fmla="*/ 182 w 693"/>
              <a:gd name="T97" fmla="*/ 1127 h 1397"/>
              <a:gd name="T98" fmla="*/ 198 w 693"/>
              <a:gd name="T99" fmla="*/ 1116 h 1397"/>
              <a:gd name="T100" fmla="*/ 194 w 693"/>
              <a:gd name="T101" fmla="*/ 1154 h 1397"/>
              <a:gd name="T102" fmla="*/ 184 w 693"/>
              <a:gd name="T103" fmla="*/ 1169 h 1397"/>
              <a:gd name="T104" fmla="*/ 224 w 693"/>
              <a:gd name="T105" fmla="*/ 1193 h 1397"/>
              <a:gd name="T106" fmla="*/ 286 w 693"/>
              <a:gd name="T107" fmla="*/ 1193 h 1397"/>
              <a:gd name="T108" fmla="*/ 308 w 693"/>
              <a:gd name="T109" fmla="*/ 1154 h 1397"/>
              <a:gd name="T110" fmla="*/ 291 w 693"/>
              <a:gd name="T111" fmla="*/ 1115 h 1397"/>
              <a:gd name="T112" fmla="*/ 278 w 693"/>
              <a:gd name="T113" fmla="*/ 1091 h 1397"/>
              <a:gd name="T114" fmla="*/ 272 w 693"/>
              <a:gd name="T115" fmla="*/ 1024 h 1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93" h="1397">
                <a:moveTo>
                  <a:pt x="368" y="1021"/>
                </a:moveTo>
                <a:lnTo>
                  <a:pt x="368" y="1021"/>
                </a:lnTo>
                <a:lnTo>
                  <a:pt x="371" y="1033"/>
                </a:lnTo>
                <a:lnTo>
                  <a:pt x="374" y="1048"/>
                </a:lnTo>
                <a:lnTo>
                  <a:pt x="376" y="1064"/>
                </a:lnTo>
                <a:lnTo>
                  <a:pt x="379" y="1082"/>
                </a:lnTo>
                <a:lnTo>
                  <a:pt x="379" y="1100"/>
                </a:lnTo>
                <a:lnTo>
                  <a:pt x="379" y="1108"/>
                </a:lnTo>
                <a:lnTo>
                  <a:pt x="377" y="1116"/>
                </a:lnTo>
                <a:lnTo>
                  <a:pt x="375" y="1123"/>
                </a:lnTo>
                <a:lnTo>
                  <a:pt x="372" y="1129"/>
                </a:lnTo>
                <a:lnTo>
                  <a:pt x="372" y="1129"/>
                </a:lnTo>
                <a:lnTo>
                  <a:pt x="365" y="1144"/>
                </a:lnTo>
                <a:lnTo>
                  <a:pt x="356" y="1164"/>
                </a:lnTo>
                <a:lnTo>
                  <a:pt x="337" y="1211"/>
                </a:lnTo>
                <a:lnTo>
                  <a:pt x="325" y="1236"/>
                </a:lnTo>
                <a:lnTo>
                  <a:pt x="316" y="1257"/>
                </a:lnTo>
                <a:lnTo>
                  <a:pt x="307" y="1273"/>
                </a:lnTo>
                <a:lnTo>
                  <a:pt x="302" y="1279"/>
                </a:lnTo>
                <a:lnTo>
                  <a:pt x="298" y="1283"/>
                </a:lnTo>
                <a:lnTo>
                  <a:pt x="298" y="1283"/>
                </a:lnTo>
                <a:lnTo>
                  <a:pt x="290" y="1288"/>
                </a:lnTo>
                <a:lnTo>
                  <a:pt x="281" y="1292"/>
                </a:lnTo>
                <a:lnTo>
                  <a:pt x="262" y="1299"/>
                </a:lnTo>
                <a:lnTo>
                  <a:pt x="254" y="1304"/>
                </a:lnTo>
                <a:lnTo>
                  <a:pt x="246" y="1310"/>
                </a:lnTo>
                <a:lnTo>
                  <a:pt x="244" y="1314"/>
                </a:lnTo>
                <a:lnTo>
                  <a:pt x="241" y="1318"/>
                </a:lnTo>
                <a:lnTo>
                  <a:pt x="240" y="1323"/>
                </a:lnTo>
                <a:lnTo>
                  <a:pt x="239" y="1328"/>
                </a:lnTo>
                <a:lnTo>
                  <a:pt x="239" y="1328"/>
                </a:lnTo>
                <a:lnTo>
                  <a:pt x="239" y="1333"/>
                </a:lnTo>
                <a:lnTo>
                  <a:pt x="240" y="1336"/>
                </a:lnTo>
                <a:lnTo>
                  <a:pt x="241" y="1340"/>
                </a:lnTo>
                <a:lnTo>
                  <a:pt x="244" y="1342"/>
                </a:lnTo>
                <a:lnTo>
                  <a:pt x="247" y="1344"/>
                </a:lnTo>
                <a:lnTo>
                  <a:pt x="250" y="1345"/>
                </a:lnTo>
                <a:lnTo>
                  <a:pt x="257" y="1346"/>
                </a:lnTo>
                <a:lnTo>
                  <a:pt x="265" y="1346"/>
                </a:lnTo>
                <a:lnTo>
                  <a:pt x="272" y="1344"/>
                </a:lnTo>
                <a:lnTo>
                  <a:pt x="278" y="1342"/>
                </a:lnTo>
                <a:lnTo>
                  <a:pt x="278" y="1342"/>
                </a:lnTo>
                <a:lnTo>
                  <a:pt x="286" y="1346"/>
                </a:lnTo>
                <a:lnTo>
                  <a:pt x="298" y="1352"/>
                </a:lnTo>
                <a:lnTo>
                  <a:pt x="298" y="1352"/>
                </a:lnTo>
                <a:lnTo>
                  <a:pt x="302" y="1352"/>
                </a:lnTo>
                <a:lnTo>
                  <a:pt x="307" y="1351"/>
                </a:lnTo>
                <a:lnTo>
                  <a:pt x="318" y="1346"/>
                </a:lnTo>
                <a:lnTo>
                  <a:pt x="333" y="1337"/>
                </a:lnTo>
                <a:lnTo>
                  <a:pt x="333" y="1337"/>
                </a:lnTo>
                <a:lnTo>
                  <a:pt x="327" y="1347"/>
                </a:lnTo>
                <a:lnTo>
                  <a:pt x="314" y="1368"/>
                </a:lnTo>
                <a:lnTo>
                  <a:pt x="309" y="1380"/>
                </a:lnTo>
                <a:lnTo>
                  <a:pt x="307" y="1388"/>
                </a:lnTo>
                <a:lnTo>
                  <a:pt x="307" y="1392"/>
                </a:lnTo>
                <a:lnTo>
                  <a:pt x="308" y="1396"/>
                </a:lnTo>
                <a:lnTo>
                  <a:pt x="309" y="1397"/>
                </a:lnTo>
                <a:lnTo>
                  <a:pt x="313" y="1397"/>
                </a:lnTo>
                <a:lnTo>
                  <a:pt x="313" y="1397"/>
                </a:lnTo>
                <a:lnTo>
                  <a:pt x="318" y="1396"/>
                </a:lnTo>
                <a:lnTo>
                  <a:pt x="325" y="1392"/>
                </a:lnTo>
                <a:lnTo>
                  <a:pt x="345" y="1380"/>
                </a:lnTo>
                <a:lnTo>
                  <a:pt x="370" y="1363"/>
                </a:lnTo>
                <a:lnTo>
                  <a:pt x="396" y="1344"/>
                </a:lnTo>
                <a:lnTo>
                  <a:pt x="442" y="1309"/>
                </a:lnTo>
                <a:lnTo>
                  <a:pt x="462" y="1293"/>
                </a:lnTo>
                <a:lnTo>
                  <a:pt x="496" y="1293"/>
                </a:lnTo>
                <a:lnTo>
                  <a:pt x="496" y="1293"/>
                </a:lnTo>
                <a:lnTo>
                  <a:pt x="509" y="1292"/>
                </a:lnTo>
                <a:lnTo>
                  <a:pt x="520" y="1290"/>
                </a:lnTo>
                <a:lnTo>
                  <a:pt x="531" y="1288"/>
                </a:lnTo>
                <a:lnTo>
                  <a:pt x="531" y="1288"/>
                </a:lnTo>
                <a:lnTo>
                  <a:pt x="536" y="1292"/>
                </a:lnTo>
                <a:lnTo>
                  <a:pt x="548" y="1298"/>
                </a:lnTo>
                <a:lnTo>
                  <a:pt x="554" y="1300"/>
                </a:lnTo>
                <a:lnTo>
                  <a:pt x="561" y="1302"/>
                </a:lnTo>
                <a:lnTo>
                  <a:pt x="567" y="1302"/>
                </a:lnTo>
                <a:lnTo>
                  <a:pt x="569" y="1300"/>
                </a:lnTo>
                <a:lnTo>
                  <a:pt x="571" y="1298"/>
                </a:lnTo>
                <a:lnTo>
                  <a:pt x="571" y="1298"/>
                </a:lnTo>
                <a:lnTo>
                  <a:pt x="573" y="1293"/>
                </a:lnTo>
                <a:lnTo>
                  <a:pt x="574" y="1289"/>
                </a:lnTo>
                <a:lnTo>
                  <a:pt x="573" y="1281"/>
                </a:lnTo>
                <a:lnTo>
                  <a:pt x="572" y="1276"/>
                </a:lnTo>
                <a:lnTo>
                  <a:pt x="571" y="1273"/>
                </a:lnTo>
                <a:lnTo>
                  <a:pt x="571" y="1273"/>
                </a:lnTo>
                <a:lnTo>
                  <a:pt x="572" y="1272"/>
                </a:lnTo>
                <a:lnTo>
                  <a:pt x="574" y="1266"/>
                </a:lnTo>
                <a:lnTo>
                  <a:pt x="576" y="1258"/>
                </a:lnTo>
                <a:lnTo>
                  <a:pt x="576" y="1253"/>
                </a:lnTo>
                <a:lnTo>
                  <a:pt x="576" y="1248"/>
                </a:lnTo>
                <a:lnTo>
                  <a:pt x="576" y="1248"/>
                </a:lnTo>
                <a:lnTo>
                  <a:pt x="573" y="1243"/>
                </a:lnTo>
                <a:lnTo>
                  <a:pt x="569" y="1240"/>
                </a:lnTo>
                <a:lnTo>
                  <a:pt x="563" y="1237"/>
                </a:lnTo>
                <a:lnTo>
                  <a:pt x="557" y="1235"/>
                </a:lnTo>
                <a:lnTo>
                  <a:pt x="546" y="1233"/>
                </a:lnTo>
                <a:lnTo>
                  <a:pt x="541" y="1233"/>
                </a:lnTo>
                <a:lnTo>
                  <a:pt x="516" y="1224"/>
                </a:lnTo>
                <a:lnTo>
                  <a:pt x="516" y="1224"/>
                </a:lnTo>
                <a:lnTo>
                  <a:pt x="530" y="1205"/>
                </a:lnTo>
                <a:lnTo>
                  <a:pt x="543" y="1185"/>
                </a:lnTo>
                <a:lnTo>
                  <a:pt x="559" y="1160"/>
                </a:lnTo>
                <a:lnTo>
                  <a:pt x="576" y="1133"/>
                </a:lnTo>
                <a:lnTo>
                  <a:pt x="592" y="1106"/>
                </a:lnTo>
                <a:lnTo>
                  <a:pt x="598" y="1092"/>
                </a:lnTo>
                <a:lnTo>
                  <a:pt x="603" y="1079"/>
                </a:lnTo>
                <a:lnTo>
                  <a:pt x="608" y="1066"/>
                </a:lnTo>
                <a:lnTo>
                  <a:pt x="610" y="1055"/>
                </a:lnTo>
                <a:lnTo>
                  <a:pt x="610" y="1055"/>
                </a:lnTo>
                <a:lnTo>
                  <a:pt x="613" y="1033"/>
                </a:lnTo>
                <a:lnTo>
                  <a:pt x="613" y="1009"/>
                </a:lnTo>
                <a:lnTo>
                  <a:pt x="611" y="986"/>
                </a:lnTo>
                <a:lnTo>
                  <a:pt x="609" y="964"/>
                </a:lnTo>
                <a:lnTo>
                  <a:pt x="603" y="925"/>
                </a:lnTo>
                <a:lnTo>
                  <a:pt x="602" y="910"/>
                </a:lnTo>
                <a:lnTo>
                  <a:pt x="600" y="902"/>
                </a:lnTo>
                <a:lnTo>
                  <a:pt x="600" y="902"/>
                </a:lnTo>
                <a:lnTo>
                  <a:pt x="599" y="886"/>
                </a:lnTo>
                <a:lnTo>
                  <a:pt x="598" y="866"/>
                </a:lnTo>
                <a:lnTo>
                  <a:pt x="595" y="842"/>
                </a:lnTo>
                <a:lnTo>
                  <a:pt x="595" y="842"/>
                </a:lnTo>
                <a:lnTo>
                  <a:pt x="603" y="822"/>
                </a:lnTo>
                <a:lnTo>
                  <a:pt x="621" y="774"/>
                </a:lnTo>
                <a:lnTo>
                  <a:pt x="630" y="746"/>
                </a:lnTo>
                <a:lnTo>
                  <a:pt x="639" y="715"/>
                </a:lnTo>
                <a:lnTo>
                  <a:pt x="646" y="685"/>
                </a:lnTo>
                <a:lnTo>
                  <a:pt x="649" y="671"/>
                </a:lnTo>
                <a:lnTo>
                  <a:pt x="650" y="659"/>
                </a:lnTo>
                <a:lnTo>
                  <a:pt x="650" y="659"/>
                </a:lnTo>
                <a:lnTo>
                  <a:pt x="652" y="616"/>
                </a:lnTo>
                <a:lnTo>
                  <a:pt x="652" y="584"/>
                </a:lnTo>
                <a:lnTo>
                  <a:pt x="650" y="550"/>
                </a:lnTo>
                <a:lnTo>
                  <a:pt x="650" y="550"/>
                </a:lnTo>
                <a:lnTo>
                  <a:pt x="654" y="532"/>
                </a:lnTo>
                <a:lnTo>
                  <a:pt x="660" y="497"/>
                </a:lnTo>
                <a:lnTo>
                  <a:pt x="667" y="460"/>
                </a:lnTo>
                <a:lnTo>
                  <a:pt x="668" y="444"/>
                </a:lnTo>
                <a:lnTo>
                  <a:pt x="670" y="431"/>
                </a:lnTo>
                <a:lnTo>
                  <a:pt x="670" y="431"/>
                </a:lnTo>
                <a:lnTo>
                  <a:pt x="668" y="411"/>
                </a:lnTo>
                <a:lnTo>
                  <a:pt x="665" y="392"/>
                </a:lnTo>
                <a:lnTo>
                  <a:pt x="661" y="372"/>
                </a:lnTo>
                <a:lnTo>
                  <a:pt x="660" y="352"/>
                </a:lnTo>
                <a:lnTo>
                  <a:pt x="660" y="352"/>
                </a:lnTo>
                <a:lnTo>
                  <a:pt x="661" y="332"/>
                </a:lnTo>
                <a:lnTo>
                  <a:pt x="663" y="311"/>
                </a:lnTo>
                <a:lnTo>
                  <a:pt x="668" y="291"/>
                </a:lnTo>
                <a:lnTo>
                  <a:pt x="675" y="273"/>
                </a:lnTo>
                <a:lnTo>
                  <a:pt x="675" y="273"/>
                </a:lnTo>
                <a:lnTo>
                  <a:pt x="678" y="263"/>
                </a:lnTo>
                <a:lnTo>
                  <a:pt x="681" y="252"/>
                </a:lnTo>
                <a:lnTo>
                  <a:pt x="684" y="224"/>
                </a:lnTo>
                <a:lnTo>
                  <a:pt x="689" y="174"/>
                </a:lnTo>
                <a:lnTo>
                  <a:pt x="689" y="174"/>
                </a:lnTo>
                <a:lnTo>
                  <a:pt x="691" y="154"/>
                </a:lnTo>
                <a:lnTo>
                  <a:pt x="691" y="137"/>
                </a:lnTo>
                <a:lnTo>
                  <a:pt x="689" y="119"/>
                </a:lnTo>
                <a:lnTo>
                  <a:pt x="689" y="119"/>
                </a:lnTo>
                <a:lnTo>
                  <a:pt x="691" y="118"/>
                </a:lnTo>
                <a:lnTo>
                  <a:pt x="692" y="117"/>
                </a:lnTo>
                <a:lnTo>
                  <a:pt x="693" y="113"/>
                </a:lnTo>
                <a:lnTo>
                  <a:pt x="692" y="107"/>
                </a:lnTo>
                <a:lnTo>
                  <a:pt x="691" y="98"/>
                </a:lnTo>
                <a:lnTo>
                  <a:pt x="687" y="86"/>
                </a:lnTo>
                <a:lnTo>
                  <a:pt x="680" y="70"/>
                </a:lnTo>
                <a:lnTo>
                  <a:pt x="680" y="70"/>
                </a:lnTo>
                <a:lnTo>
                  <a:pt x="671" y="52"/>
                </a:lnTo>
                <a:lnTo>
                  <a:pt x="663" y="39"/>
                </a:lnTo>
                <a:lnTo>
                  <a:pt x="656" y="28"/>
                </a:lnTo>
                <a:lnTo>
                  <a:pt x="647" y="18"/>
                </a:lnTo>
                <a:lnTo>
                  <a:pt x="640" y="12"/>
                </a:lnTo>
                <a:lnTo>
                  <a:pt x="630" y="7"/>
                </a:lnTo>
                <a:lnTo>
                  <a:pt x="621" y="3"/>
                </a:lnTo>
                <a:lnTo>
                  <a:pt x="610" y="0"/>
                </a:lnTo>
                <a:lnTo>
                  <a:pt x="610" y="0"/>
                </a:lnTo>
                <a:lnTo>
                  <a:pt x="604" y="0"/>
                </a:lnTo>
                <a:lnTo>
                  <a:pt x="598" y="2"/>
                </a:lnTo>
                <a:lnTo>
                  <a:pt x="592" y="4"/>
                </a:lnTo>
                <a:lnTo>
                  <a:pt x="584" y="8"/>
                </a:lnTo>
                <a:lnTo>
                  <a:pt x="571" y="17"/>
                </a:lnTo>
                <a:lnTo>
                  <a:pt x="557" y="28"/>
                </a:lnTo>
                <a:lnTo>
                  <a:pt x="545" y="40"/>
                </a:lnTo>
                <a:lnTo>
                  <a:pt x="535" y="50"/>
                </a:lnTo>
                <a:lnTo>
                  <a:pt x="526" y="60"/>
                </a:lnTo>
                <a:lnTo>
                  <a:pt x="526" y="60"/>
                </a:lnTo>
                <a:lnTo>
                  <a:pt x="517" y="65"/>
                </a:lnTo>
                <a:lnTo>
                  <a:pt x="496" y="76"/>
                </a:lnTo>
                <a:lnTo>
                  <a:pt x="472" y="92"/>
                </a:lnTo>
                <a:lnTo>
                  <a:pt x="460" y="101"/>
                </a:lnTo>
                <a:lnTo>
                  <a:pt x="452" y="109"/>
                </a:lnTo>
                <a:lnTo>
                  <a:pt x="452" y="109"/>
                </a:lnTo>
                <a:lnTo>
                  <a:pt x="443" y="122"/>
                </a:lnTo>
                <a:lnTo>
                  <a:pt x="432" y="139"/>
                </a:lnTo>
                <a:lnTo>
                  <a:pt x="407" y="185"/>
                </a:lnTo>
                <a:lnTo>
                  <a:pt x="377" y="243"/>
                </a:lnTo>
                <a:lnTo>
                  <a:pt x="377" y="243"/>
                </a:lnTo>
                <a:lnTo>
                  <a:pt x="370" y="244"/>
                </a:lnTo>
                <a:lnTo>
                  <a:pt x="349" y="248"/>
                </a:lnTo>
                <a:lnTo>
                  <a:pt x="317" y="257"/>
                </a:lnTo>
                <a:lnTo>
                  <a:pt x="298" y="262"/>
                </a:lnTo>
                <a:lnTo>
                  <a:pt x="278" y="269"/>
                </a:lnTo>
                <a:lnTo>
                  <a:pt x="256" y="276"/>
                </a:lnTo>
                <a:lnTo>
                  <a:pt x="234" y="286"/>
                </a:lnTo>
                <a:lnTo>
                  <a:pt x="210" y="298"/>
                </a:lnTo>
                <a:lnTo>
                  <a:pt x="187" y="311"/>
                </a:lnTo>
                <a:lnTo>
                  <a:pt x="164" y="326"/>
                </a:lnTo>
                <a:lnTo>
                  <a:pt x="142" y="342"/>
                </a:lnTo>
                <a:lnTo>
                  <a:pt x="120" y="361"/>
                </a:lnTo>
                <a:lnTo>
                  <a:pt x="100" y="382"/>
                </a:lnTo>
                <a:lnTo>
                  <a:pt x="100" y="382"/>
                </a:lnTo>
                <a:lnTo>
                  <a:pt x="82" y="404"/>
                </a:lnTo>
                <a:lnTo>
                  <a:pt x="65" y="425"/>
                </a:lnTo>
                <a:lnTo>
                  <a:pt x="52" y="447"/>
                </a:lnTo>
                <a:lnTo>
                  <a:pt x="41" y="468"/>
                </a:lnTo>
                <a:lnTo>
                  <a:pt x="31" y="491"/>
                </a:lnTo>
                <a:lnTo>
                  <a:pt x="22" y="510"/>
                </a:lnTo>
                <a:lnTo>
                  <a:pt x="16" y="532"/>
                </a:lnTo>
                <a:lnTo>
                  <a:pt x="11" y="551"/>
                </a:lnTo>
                <a:lnTo>
                  <a:pt x="7" y="570"/>
                </a:lnTo>
                <a:lnTo>
                  <a:pt x="4" y="588"/>
                </a:lnTo>
                <a:lnTo>
                  <a:pt x="1" y="622"/>
                </a:lnTo>
                <a:lnTo>
                  <a:pt x="0" y="650"/>
                </a:lnTo>
                <a:lnTo>
                  <a:pt x="1" y="674"/>
                </a:lnTo>
                <a:lnTo>
                  <a:pt x="1" y="674"/>
                </a:lnTo>
                <a:lnTo>
                  <a:pt x="2" y="694"/>
                </a:lnTo>
                <a:lnTo>
                  <a:pt x="5" y="714"/>
                </a:lnTo>
                <a:lnTo>
                  <a:pt x="10" y="748"/>
                </a:lnTo>
                <a:lnTo>
                  <a:pt x="13" y="777"/>
                </a:lnTo>
                <a:lnTo>
                  <a:pt x="16" y="788"/>
                </a:lnTo>
                <a:lnTo>
                  <a:pt x="16" y="798"/>
                </a:lnTo>
                <a:lnTo>
                  <a:pt x="16" y="798"/>
                </a:lnTo>
                <a:lnTo>
                  <a:pt x="17" y="810"/>
                </a:lnTo>
                <a:lnTo>
                  <a:pt x="20" y="831"/>
                </a:lnTo>
                <a:lnTo>
                  <a:pt x="26" y="884"/>
                </a:lnTo>
                <a:lnTo>
                  <a:pt x="33" y="941"/>
                </a:lnTo>
                <a:lnTo>
                  <a:pt x="34" y="964"/>
                </a:lnTo>
                <a:lnTo>
                  <a:pt x="36" y="981"/>
                </a:lnTo>
                <a:lnTo>
                  <a:pt x="36" y="981"/>
                </a:lnTo>
                <a:lnTo>
                  <a:pt x="37" y="995"/>
                </a:lnTo>
                <a:lnTo>
                  <a:pt x="38" y="1011"/>
                </a:lnTo>
                <a:lnTo>
                  <a:pt x="44" y="1047"/>
                </a:lnTo>
                <a:lnTo>
                  <a:pt x="52" y="1085"/>
                </a:lnTo>
                <a:lnTo>
                  <a:pt x="54" y="1105"/>
                </a:lnTo>
                <a:lnTo>
                  <a:pt x="56" y="1125"/>
                </a:lnTo>
                <a:lnTo>
                  <a:pt x="56" y="1125"/>
                </a:lnTo>
                <a:lnTo>
                  <a:pt x="56" y="1142"/>
                </a:lnTo>
                <a:lnTo>
                  <a:pt x="54" y="1157"/>
                </a:lnTo>
                <a:lnTo>
                  <a:pt x="52" y="1168"/>
                </a:lnTo>
                <a:lnTo>
                  <a:pt x="48" y="1177"/>
                </a:lnTo>
                <a:lnTo>
                  <a:pt x="44" y="1184"/>
                </a:lnTo>
                <a:lnTo>
                  <a:pt x="41" y="1188"/>
                </a:lnTo>
                <a:lnTo>
                  <a:pt x="36" y="1194"/>
                </a:lnTo>
                <a:lnTo>
                  <a:pt x="36" y="1194"/>
                </a:lnTo>
                <a:lnTo>
                  <a:pt x="28" y="1198"/>
                </a:lnTo>
                <a:lnTo>
                  <a:pt x="17" y="1204"/>
                </a:lnTo>
                <a:lnTo>
                  <a:pt x="11" y="1206"/>
                </a:lnTo>
                <a:lnTo>
                  <a:pt x="6" y="1210"/>
                </a:lnTo>
                <a:lnTo>
                  <a:pt x="2" y="1214"/>
                </a:lnTo>
                <a:lnTo>
                  <a:pt x="1" y="1219"/>
                </a:lnTo>
                <a:lnTo>
                  <a:pt x="1" y="1219"/>
                </a:lnTo>
                <a:lnTo>
                  <a:pt x="2" y="1230"/>
                </a:lnTo>
                <a:lnTo>
                  <a:pt x="6" y="1242"/>
                </a:lnTo>
                <a:lnTo>
                  <a:pt x="10" y="1248"/>
                </a:lnTo>
                <a:lnTo>
                  <a:pt x="12" y="1253"/>
                </a:lnTo>
                <a:lnTo>
                  <a:pt x="16" y="1256"/>
                </a:lnTo>
                <a:lnTo>
                  <a:pt x="21" y="1258"/>
                </a:lnTo>
                <a:lnTo>
                  <a:pt x="21" y="1258"/>
                </a:lnTo>
                <a:lnTo>
                  <a:pt x="26" y="1258"/>
                </a:lnTo>
                <a:lnTo>
                  <a:pt x="30" y="1257"/>
                </a:lnTo>
                <a:lnTo>
                  <a:pt x="34" y="1255"/>
                </a:lnTo>
                <a:lnTo>
                  <a:pt x="38" y="1252"/>
                </a:lnTo>
                <a:lnTo>
                  <a:pt x="43" y="1246"/>
                </a:lnTo>
                <a:lnTo>
                  <a:pt x="46" y="1243"/>
                </a:lnTo>
                <a:lnTo>
                  <a:pt x="46" y="1243"/>
                </a:lnTo>
                <a:lnTo>
                  <a:pt x="56" y="1246"/>
                </a:lnTo>
                <a:lnTo>
                  <a:pt x="69" y="1247"/>
                </a:lnTo>
                <a:lnTo>
                  <a:pt x="90" y="1248"/>
                </a:lnTo>
                <a:lnTo>
                  <a:pt x="90" y="1248"/>
                </a:lnTo>
                <a:lnTo>
                  <a:pt x="101" y="1248"/>
                </a:lnTo>
                <a:lnTo>
                  <a:pt x="112" y="1246"/>
                </a:lnTo>
                <a:lnTo>
                  <a:pt x="122" y="1243"/>
                </a:lnTo>
                <a:lnTo>
                  <a:pt x="131" y="1241"/>
                </a:lnTo>
                <a:lnTo>
                  <a:pt x="138" y="1237"/>
                </a:lnTo>
                <a:lnTo>
                  <a:pt x="143" y="1232"/>
                </a:lnTo>
                <a:lnTo>
                  <a:pt x="147" y="1229"/>
                </a:lnTo>
                <a:lnTo>
                  <a:pt x="150" y="1224"/>
                </a:lnTo>
                <a:lnTo>
                  <a:pt x="150" y="1224"/>
                </a:lnTo>
                <a:lnTo>
                  <a:pt x="155" y="1194"/>
                </a:lnTo>
                <a:lnTo>
                  <a:pt x="155" y="1194"/>
                </a:lnTo>
                <a:lnTo>
                  <a:pt x="158" y="1181"/>
                </a:lnTo>
                <a:lnTo>
                  <a:pt x="169" y="1154"/>
                </a:lnTo>
                <a:lnTo>
                  <a:pt x="176" y="1139"/>
                </a:lnTo>
                <a:lnTo>
                  <a:pt x="182" y="1127"/>
                </a:lnTo>
                <a:lnTo>
                  <a:pt x="188" y="1118"/>
                </a:lnTo>
                <a:lnTo>
                  <a:pt x="192" y="1116"/>
                </a:lnTo>
                <a:lnTo>
                  <a:pt x="194" y="1115"/>
                </a:lnTo>
                <a:lnTo>
                  <a:pt x="194" y="1115"/>
                </a:lnTo>
                <a:lnTo>
                  <a:pt x="197" y="1115"/>
                </a:lnTo>
                <a:lnTo>
                  <a:pt x="198" y="1116"/>
                </a:lnTo>
                <a:lnTo>
                  <a:pt x="200" y="1121"/>
                </a:lnTo>
                <a:lnTo>
                  <a:pt x="200" y="1127"/>
                </a:lnTo>
                <a:lnTo>
                  <a:pt x="200" y="1134"/>
                </a:lnTo>
                <a:lnTo>
                  <a:pt x="197" y="1148"/>
                </a:lnTo>
                <a:lnTo>
                  <a:pt x="194" y="1154"/>
                </a:lnTo>
                <a:lnTo>
                  <a:pt x="194" y="1154"/>
                </a:lnTo>
                <a:lnTo>
                  <a:pt x="192" y="1155"/>
                </a:lnTo>
                <a:lnTo>
                  <a:pt x="187" y="1158"/>
                </a:lnTo>
                <a:lnTo>
                  <a:pt x="184" y="1160"/>
                </a:lnTo>
                <a:lnTo>
                  <a:pt x="183" y="1163"/>
                </a:lnTo>
                <a:lnTo>
                  <a:pt x="183" y="1165"/>
                </a:lnTo>
                <a:lnTo>
                  <a:pt x="184" y="1169"/>
                </a:lnTo>
                <a:lnTo>
                  <a:pt x="184" y="1169"/>
                </a:lnTo>
                <a:lnTo>
                  <a:pt x="188" y="1173"/>
                </a:lnTo>
                <a:lnTo>
                  <a:pt x="194" y="1178"/>
                </a:lnTo>
                <a:lnTo>
                  <a:pt x="203" y="1184"/>
                </a:lnTo>
                <a:lnTo>
                  <a:pt x="213" y="1189"/>
                </a:lnTo>
                <a:lnTo>
                  <a:pt x="224" y="1193"/>
                </a:lnTo>
                <a:lnTo>
                  <a:pt x="236" y="1196"/>
                </a:lnTo>
                <a:lnTo>
                  <a:pt x="250" y="1199"/>
                </a:lnTo>
                <a:lnTo>
                  <a:pt x="264" y="1199"/>
                </a:lnTo>
                <a:lnTo>
                  <a:pt x="264" y="1199"/>
                </a:lnTo>
                <a:lnTo>
                  <a:pt x="276" y="1196"/>
                </a:lnTo>
                <a:lnTo>
                  <a:pt x="286" y="1193"/>
                </a:lnTo>
                <a:lnTo>
                  <a:pt x="293" y="1188"/>
                </a:lnTo>
                <a:lnTo>
                  <a:pt x="299" y="1181"/>
                </a:lnTo>
                <a:lnTo>
                  <a:pt x="303" y="1174"/>
                </a:lnTo>
                <a:lnTo>
                  <a:pt x="306" y="1167"/>
                </a:lnTo>
                <a:lnTo>
                  <a:pt x="308" y="1154"/>
                </a:lnTo>
                <a:lnTo>
                  <a:pt x="308" y="1154"/>
                </a:lnTo>
                <a:lnTo>
                  <a:pt x="308" y="1148"/>
                </a:lnTo>
                <a:lnTo>
                  <a:pt x="307" y="1143"/>
                </a:lnTo>
                <a:lnTo>
                  <a:pt x="304" y="1137"/>
                </a:lnTo>
                <a:lnTo>
                  <a:pt x="301" y="1132"/>
                </a:lnTo>
                <a:lnTo>
                  <a:pt x="293" y="1121"/>
                </a:lnTo>
                <a:lnTo>
                  <a:pt x="291" y="1115"/>
                </a:lnTo>
                <a:lnTo>
                  <a:pt x="288" y="1110"/>
                </a:lnTo>
                <a:lnTo>
                  <a:pt x="288" y="1110"/>
                </a:lnTo>
                <a:lnTo>
                  <a:pt x="286" y="1105"/>
                </a:lnTo>
                <a:lnTo>
                  <a:pt x="285" y="1101"/>
                </a:lnTo>
                <a:lnTo>
                  <a:pt x="280" y="1095"/>
                </a:lnTo>
                <a:lnTo>
                  <a:pt x="278" y="1091"/>
                </a:lnTo>
                <a:lnTo>
                  <a:pt x="276" y="1085"/>
                </a:lnTo>
                <a:lnTo>
                  <a:pt x="275" y="1076"/>
                </a:lnTo>
                <a:lnTo>
                  <a:pt x="273" y="1065"/>
                </a:lnTo>
                <a:lnTo>
                  <a:pt x="273" y="1065"/>
                </a:lnTo>
                <a:lnTo>
                  <a:pt x="272" y="1042"/>
                </a:lnTo>
                <a:lnTo>
                  <a:pt x="272" y="1024"/>
                </a:lnTo>
                <a:lnTo>
                  <a:pt x="273" y="1011"/>
                </a:lnTo>
                <a:lnTo>
                  <a:pt x="288" y="1006"/>
                </a:lnTo>
                <a:lnTo>
                  <a:pt x="313" y="1011"/>
                </a:lnTo>
                <a:lnTo>
                  <a:pt x="338" y="1021"/>
                </a:lnTo>
                <a:lnTo>
                  <a:pt x="368" y="102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0">
            <a:extLst>
              <a:ext uri="{FF2B5EF4-FFF2-40B4-BE49-F238E27FC236}">
                <a16:creationId xmlns:a16="http://schemas.microsoft.com/office/drawing/2014/main" id="{67D4F019-EE9B-4D29-89E5-3DCD37C1B23D}"/>
              </a:ext>
            </a:extLst>
          </p:cNvPr>
          <p:cNvSpPr>
            <a:spLocks noEditPoints="1"/>
          </p:cNvSpPr>
          <p:nvPr/>
        </p:nvSpPr>
        <p:spPr bwMode="auto">
          <a:xfrm>
            <a:off x="4003675" y="2962318"/>
            <a:ext cx="1747062" cy="1042107"/>
          </a:xfrm>
          <a:custGeom>
            <a:avLst/>
            <a:gdLst>
              <a:gd name="T0" fmla="*/ 693 w 1425"/>
              <a:gd name="T1" fmla="*/ 646 h 850"/>
              <a:gd name="T2" fmla="*/ 729 w 1425"/>
              <a:gd name="T3" fmla="*/ 767 h 850"/>
              <a:gd name="T4" fmla="*/ 811 w 1425"/>
              <a:gd name="T5" fmla="*/ 813 h 850"/>
              <a:gd name="T6" fmla="*/ 844 w 1425"/>
              <a:gd name="T7" fmla="*/ 814 h 850"/>
              <a:gd name="T8" fmla="*/ 877 w 1425"/>
              <a:gd name="T9" fmla="*/ 813 h 850"/>
              <a:gd name="T10" fmla="*/ 905 w 1425"/>
              <a:gd name="T11" fmla="*/ 814 h 850"/>
              <a:gd name="T12" fmla="*/ 912 w 1425"/>
              <a:gd name="T13" fmla="*/ 801 h 850"/>
              <a:gd name="T14" fmla="*/ 922 w 1425"/>
              <a:gd name="T15" fmla="*/ 788 h 850"/>
              <a:gd name="T16" fmla="*/ 906 w 1425"/>
              <a:gd name="T17" fmla="*/ 777 h 850"/>
              <a:gd name="T18" fmla="*/ 864 w 1425"/>
              <a:gd name="T19" fmla="*/ 772 h 850"/>
              <a:gd name="T20" fmla="*/ 791 w 1425"/>
              <a:gd name="T21" fmla="*/ 743 h 850"/>
              <a:gd name="T22" fmla="*/ 811 w 1425"/>
              <a:gd name="T23" fmla="*/ 670 h 850"/>
              <a:gd name="T24" fmla="*/ 970 w 1425"/>
              <a:gd name="T25" fmla="*/ 785 h 850"/>
              <a:gd name="T26" fmla="*/ 1103 w 1425"/>
              <a:gd name="T27" fmla="*/ 817 h 850"/>
              <a:gd name="T28" fmla="*/ 1131 w 1425"/>
              <a:gd name="T29" fmla="*/ 830 h 850"/>
              <a:gd name="T30" fmla="*/ 1139 w 1425"/>
              <a:gd name="T31" fmla="*/ 823 h 850"/>
              <a:gd name="T32" fmla="*/ 1160 w 1425"/>
              <a:gd name="T33" fmla="*/ 829 h 850"/>
              <a:gd name="T34" fmla="*/ 1160 w 1425"/>
              <a:gd name="T35" fmla="*/ 811 h 850"/>
              <a:gd name="T36" fmla="*/ 1150 w 1425"/>
              <a:gd name="T37" fmla="*/ 791 h 850"/>
              <a:gd name="T38" fmla="*/ 1157 w 1425"/>
              <a:gd name="T39" fmla="*/ 775 h 850"/>
              <a:gd name="T40" fmla="*/ 1157 w 1425"/>
              <a:gd name="T41" fmla="*/ 765 h 850"/>
              <a:gd name="T42" fmla="*/ 1144 w 1425"/>
              <a:gd name="T43" fmla="*/ 750 h 850"/>
              <a:gd name="T44" fmla="*/ 1207 w 1425"/>
              <a:gd name="T45" fmla="*/ 710 h 850"/>
              <a:gd name="T46" fmla="*/ 1240 w 1425"/>
              <a:gd name="T47" fmla="*/ 599 h 850"/>
              <a:gd name="T48" fmla="*/ 1319 w 1425"/>
              <a:gd name="T49" fmla="*/ 546 h 850"/>
              <a:gd name="T50" fmla="*/ 1379 w 1425"/>
              <a:gd name="T51" fmla="*/ 473 h 850"/>
              <a:gd name="T52" fmla="*/ 1419 w 1425"/>
              <a:gd name="T53" fmla="*/ 298 h 850"/>
              <a:gd name="T54" fmla="*/ 1423 w 1425"/>
              <a:gd name="T55" fmla="*/ 86 h 850"/>
              <a:gd name="T56" fmla="*/ 1419 w 1425"/>
              <a:gd name="T57" fmla="*/ 41 h 850"/>
              <a:gd name="T58" fmla="*/ 1395 w 1425"/>
              <a:gd name="T59" fmla="*/ 6 h 850"/>
              <a:gd name="T60" fmla="*/ 1360 w 1425"/>
              <a:gd name="T61" fmla="*/ 8 h 850"/>
              <a:gd name="T62" fmla="*/ 1323 w 1425"/>
              <a:gd name="T63" fmla="*/ 47 h 850"/>
              <a:gd name="T64" fmla="*/ 1256 w 1425"/>
              <a:gd name="T65" fmla="*/ 145 h 850"/>
              <a:gd name="T66" fmla="*/ 1238 w 1425"/>
              <a:gd name="T67" fmla="*/ 247 h 850"/>
              <a:gd name="T68" fmla="*/ 1185 w 1425"/>
              <a:gd name="T69" fmla="*/ 291 h 850"/>
              <a:gd name="T70" fmla="*/ 1003 w 1425"/>
              <a:gd name="T71" fmla="*/ 234 h 850"/>
              <a:gd name="T72" fmla="*/ 863 w 1425"/>
              <a:gd name="T73" fmla="*/ 231 h 850"/>
              <a:gd name="T74" fmla="*/ 745 w 1425"/>
              <a:gd name="T75" fmla="*/ 282 h 850"/>
              <a:gd name="T76" fmla="*/ 645 w 1425"/>
              <a:gd name="T77" fmla="*/ 380 h 850"/>
              <a:gd name="T78" fmla="*/ 511 w 1425"/>
              <a:gd name="T79" fmla="*/ 492 h 850"/>
              <a:gd name="T80" fmla="*/ 336 w 1425"/>
              <a:gd name="T81" fmla="*/ 569 h 850"/>
              <a:gd name="T82" fmla="*/ 110 w 1425"/>
              <a:gd name="T83" fmla="*/ 755 h 850"/>
              <a:gd name="T84" fmla="*/ 1 w 1425"/>
              <a:gd name="T85" fmla="*/ 847 h 850"/>
              <a:gd name="T86" fmla="*/ 48 w 1425"/>
              <a:gd name="T87" fmla="*/ 832 h 850"/>
              <a:gd name="T88" fmla="*/ 330 w 1425"/>
              <a:gd name="T89" fmla="*/ 678 h 850"/>
              <a:gd name="T90" fmla="*/ 468 w 1425"/>
              <a:gd name="T91" fmla="*/ 620 h 850"/>
              <a:gd name="T92" fmla="*/ 965 w 1425"/>
              <a:gd name="T93" fmla="*/ 589 h 850"/>
              <a:gd name="T94" fmla="*/ 1009 w 1425"/>
              <a:gd name="T95" fmla="*/ 584 h 850"/>
              <a:gd name="T96" fmla="*/ 1037 w 1425"/>
              <a:gd name="T97" fmla="*/ 593 h 850"/>
              <a:gd name="T98" fmla="*/ 1083 w 1425"/>
              <a:gd name="T99" fmla="*/ 609 h 850"/>
              <a:gd name="T100" fmla="*/ 1083 w 1425"/>
              <a:gd name="T101" fmla="*/ 650 h 850"/>
              <a:gd name="T102" fmla="*/ 1100 w 1425"/>
              <a:gd name="T103" fmla="*/ 699 h 850"/>
              <a:gd name="T104" fmla="*/ 1087 w 1425"/>
              <a:gd name="T105" fmla="*/ 736 h 850"/>
              <a:gd name="T106" fmla="*/ 1004 w 1425"/>
              <a:gd name="T107" fmla="*/ 729 h 850"/>
              <a:gd name="T108" fmla="*/ 991 w 1425"/>
              <a:gd name="T109" fmla="*/ 713 h 850"/>
              <a:gd name="T110" fmla="*/ 964 w 1425"/>
              <a:gd name="T111" fmla="*/ 627 h 850"/>
              <a:gd name="T112" fmla="*/ 965 w 1425"/>
              <a:gd name="T113" fmla="*/ 589 h 850"/>
              <a:gd name="T114" fmla="*/ 1171 w 1425"/>
              <a:gd name="T115" fmla="*/ 691 h 850"/>
              <a:gd name="T116" fmla="*/ 1149 w 1425"/>
              <a:gd name="T117" fmla="*/ 718 h 850"/>
              <a:gd name="T118" fmla="*/ 1135 w 1425"/>
              <a:gd name="T119" fmla="*/ 704 h 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25" h="850">
                <a:moveTo>
                  <a:pt x="660" y="611"/>
                </a:moveTo>
                <a:lnTo>
                  <a:pt x="660" y="611"/>
                </a:lnTo>
                <a:lnTo>
                  <a:pt x="665" y="615"/>
                </a:lnTo>
                <a:lnTo>
                  <a:pt x="676" y="626"/>
                </a:lnTo>
                <a:lnTo>
                  <a:pt x="683" y="632"/>
                </a:lnTo>
                <a:lnTo>
                  <a:pt x="688" y="640"/>
                </a:lnTo>
                <a:lnTo>
                  <a:pt x="693" y="646"/>
                </a:lnTo>
                <a:lnTo>
                  <a:pt x="695" y="652"/>
                </a:lnTo>
                <a:lnTo>
                  <a:pt x="695" y="652"/>
                </a:lnTo>
                <a:lnTo>
                  <a:pt x="705" y="707"/>
                </a:lnTo>
                <a:lnTo>
                  <a:pt x="714" y="751"/>
                </a:lnTo>
                <a:lnTo>
                  <a:pt x="714" y="751"/>
                </a:lnTo>
                <a:lnTo>
                  <a:pt x="719" y="757"/>
                </a:lnTo>
                <a:lnTo>
                  <a:pt x="729" y="767"/>
                </a:lnTo>
                <a:lnTo>
                  <a:pt x="743" y="780"/>
                </a:lnTo>
                <a:lnTo>
                  <a:pt x="750" y="785"/>
                </a:lnTo>
                <a:lnTo>
                  <a:pt x="759" y="790"/>
                </a:lnTo>
                <a:lnTo>
                  <a:pt x="759" y="790"/>
                </a:lnTo>
                <a:lnTo>
                  <a:pt x="775" y="798"/>
                </a:lnTo>
                <a:lnTo>
                  <a:pt x="793" y="806"/>
                </a:lnTo>
                <a:lnTo>
                  <a:pt x="811" y="813"/>
                </a:lnTo>
                <a:lnTo>
                  <a:pt x="824" y="817"/>
                </a:lnTo>
                <a:lnTo>
                  <a:pt x="824" y="817"/>
                </a:lnTo>
                <a:lnTo>
                  <a:pt x="833" y="818"/>
                </a:lnTo>
                <a:lnTo>
                  <a:pt x="839" y="817"/>
                </a:lnTo>
                <a:lnTo>
                  <a:pt x="843" y="816"/>
                </a:lnTo>
                <a:lnTo>
                  <a:pt x="844" y="814"/>
                </a:lnTo>
                <a:lnTo>
                  <a:pt x="844" y="814"/>
                </a:lnTo>
                <a:lnTo>
                  <a:pt x="853" y="817"/>
                </a:lnTo>
                <a:lnTo>
                  <a:pt x="871" y="819"/>
                </a:lnTo>
                <a:lnTo>
                  <a:pt x="871" y="819"/>
                </a:lnTo>
                <a:lnTo>
                  <a:pt x="875" y="819"/>
                </a:lnTo>
                <a:lnTo>
                  <a:pt x="877" y="818"/>
                </a:lnTo>
                <a:lnTo>
                  <a:pt x="877" y="816"/>
                </a:lnTo>
                <a:lnTo>
                  <a:pt x="877" y="813"/>
                </a:lnTo>
                <a:lnTo>
                  <a:pt x="877" y="808"/>
                </a:lnTo>
                <a:lnTo>
                  <a:pt x="876" y="806"/>
                </a:lnTo>
                <a:lnTo>
                  <a:pt x="876" y="806"/>
                </a:lnTo>
                <a:lnTo>
                  <a:pt x="880" y="807"/>
                </a:lnTo>
                <a:lnTo>
                  <a:pt x="887" y="811"/>
                </a:lnTo>
                <a:lnTo>
                  <a:pt x="896" y="813"/>
                </a:lnTo>
                <a:lnTo>
                  <a:pt x="905" y="814"/>
                </a:lnTo>
                <a:lnTo>
                  <a:pt x="905" y="814"/>
                </a:lnTo>
                <a:lnTo>
                  <a:pt x="907" y="813"/>
                </a:lnTo>
                <a:lnTo>
                  <a:pt x="910" y="812"/>
                </a:lnTo>
                <a:lnTo>
                  <a:pt x="912" y="807"/>
                </a:lnTo>
                <a:lnTo>
                  <a:pt x="912" y="803"/>
                </a:lnTo>
                <a:lnTo>
                  <a:pt x="912" y="801"/>
                </a:lnTo>
                <a:lnTo>
                  <a:pt x="912" y="801"/>
                </a:lnTo>
                <a:lnTo>
                  <a:pt x="918" y="800"/>
                </a:lnTo>
                <a:lnTo>
                  <a:pt x="922" y="797"/>
                </a:lnTo>
                <a:lnTo>
                  <a:pt x="923" y="795"/>
                </a:lnTo>
                <a:lnTo>
                  <a:pt x="923" y="792"/>
                </a:lnTo>
                <a:lnTo>
                  <a:pt x="923" y="792"/>
                </a:lnTo>
                <a:lnTo>
                  <a:pt x="923" y="790"/>
                </a:lnTo>
                <a:lnTo>
                  <a:pt x="922" y="788"/>
                </a:lnTo>
                <a:lnTo>
                  <a:pt x="917" y="786"/>
                </a:lnTo>
                <a:lnTo>
                  <a:pt x="912" y="785"/>
                </a:lnTo>
                <a:lnTo>
                  <a:pt x="911" y="783"/>
                </a:lnTo>
                <a:lnTo>
                  <a:pt x="910" y="781"/>
                </a:lnTo>
                <a:lnTo>
                  <a:pt x="910" y="781"/>
                </a:lnTo>
                <a:lnTo>
                  <a:pt x="908" y="780"/>
                </a:lnTo>
                <a:lnTo>
                  <a:pt x="906" y="777"/>
                </a:lnTo>
                <a:lnTo>
                  <a:pt x="897" y="774"/>
                </a:lnTo>
                <a:lnTo>
                  <a:pt x="887" y="770"/>
                </a:lnTo>
                <a:lnTo>
                  <a:pt x="880" y="767"/>
                </a:lnTo>
                <a:lnTo>
                  <a:pt x="880" y="767"/>
                </a:lnTo>
                <a:lnTo>
                  <a:pt x="875" y="767"/>
                </a:lnTo>
                <a:lnTo>
                  <a:pt x="871" y="769"/>
                </a:lnTo>
                <a:lnTo>
                  <a:pt x="864" y="772"/>
                </a:lnTo>
                <a:lnTo>
                  <a:pt x="855" y="778"/>
                </a:lnTo>
                <a:lnTo>
                  <a:pt x="855" y="778"/>
                </a:lnTo>
                <a:lnTo>
                  <a:pt x="844" y="774"/>
                </a:lnTo>
                <a:lnTo>
                  <a:pt x="821" y="762"/>
                </a:lnTo>
                <a:lnTo>
                  <a:pt x="808" y="755"/>
                </a:lnTo>
                <a:lnTo>
                  <a:pt x="798" y="749"/>
                </a:lnTo>
                <a:lnTo>
                  <a:pt x="791" y="743"/>
                </a:lnTo>
                <a:lnTo>
                  <a:pt x="788" y="740"/>
                </a:lnTo>
                <a:lnTo>
                  <a:pt x="788" y="738"/>
                </a:lnTo>
                <a:lnTo>
                  <a:pt x="788" y="738"/>
                </a:lnTo>
                <a:lnTo>
                  <a:pt x="793" y="723"/>
                </a:lnTo>
                <a:lnTo>
                  <a:pt x="801" y="699"/>
                </a:lnTo>
                <a:lnTo>
                  <a:pt x="811" y="670"/>
                </a:lnTo>
                <a:lnTo>
                  <a:pt x="811" y="670"/>
                </a:lnTo>
                <a:lnTo>
                  <a:pt x="854" y="704"/>
                </a:lnTo>
                <a:lnTo>
                  <a:pt x="890" y="731"/>
                </a:lnTo>
                <a:lnTo>
                  <a:pt x="915" y="751"/>
                </a:lnTo>
                <a:lnTo>
                  <a:pt x="915" y="751"/>
                </a:lnTo>
                <a:lnTo>
                  <a:pt x="946" y="771"/>
                </a:lnTo>
                <a:lnTo>
                  <a:pt x="959" y="780"/>
                </a:lnTo>
                <a:lnTo>
                  <a:pt x="970" y="785"/>
                </a:lnTo>
                <a:lnTo>
                  <a:pt x="970" y="785"/>
                </a:lnTo>
                <a:lnTo>
                  <a:pt x="980" y="786"/>
                </a:lnTo>
                <a:lnTo>
                  <a:pt x="996" y="788"/>
                </a:lnTo>
                <a:lnTo>
                  <a:pt x="1037" y="791"/>
                </a:lnTo>
                <a:lnTo>
                  <a:pt x="1094" y="795"/>
                </a:lnTo>
                <a:lnTo>
                  <a:pt x="1094" y="795"/>
                </a:lnTo>
                <a:lnTo>
                  <a:pt x="1103" y="817"/>
                </a:lnTo>
                <a:lnTo>
                  <a:pt x="1103" y="817"/>
                </a:lnTo>
                <a:lnTo>
                  <a:pt x="1107" y="824"/>
                </a:lnTo>
                <a:lnTo>
                  <a:pt x="1111" y="828"/>
                </a:lnTo>
                <a:lnTo>
                  <a:pt x="1118" y="830"/>
                </a:lnTo>
                <a:lnTo>
                  <a:pt x="1128" y="830"/>
                </a:lnTo>
                <a:lnTo>
                  <a:pt x="1128" y="830"/>
                </a:lnTo>
                <a:lnTo>
                  <a:pt x="1131" y="830"/>
                </a:lnTo>
                <a:lnTo>
                  <a:pt x="1134" y="829"/>
                </a:lnTo>
                <a:lnTo>
                  <a:pt x="1136" y="828"/>
                </a:lnTo>
                <a:lnTo>
                  <a:pt x="1136" y="827"/>
                </a:lnTo>
                <a:lnTo>
                  <a:pt x="1136" y="824"/>
                </a:lnTo>
                <a:lnTo>
                  <a:pt x="1135" y="823"/>
                </a:lnTo>
                <a:lnTo>
                  <a:pt x="1135" y="823"/>
                </a:lnTo>
                <a:lnTo>
                  <a:pt x="1139" y="823"/>
                </a:lnTo>
                <a:lnTo>
                  <a:pt x="1141" y="824"/>
                </a:lnTo>
                <a:lnTo>
                  <a:pt x="1144" y="826"/>
                </a:lnTo>
                <a:lnTo>
                  <a:pt x="1144" y="826"/>
                </a:lnTo>
                <a:lnTo>
                  <a:pt x="1147" y="827"/>
                </a:lnTo>
                <a:lnTo>
                  <a:pt x="1154" y="829"/>
                </a:lnTo>
                <a:lnTo>
                  <a:pt x="1156" y="829"/>
                </a:lnTo>
                <a:lnTo>
                  <a:pt x="1160" y="829"/>
                </a:lnTo>
                <a:lnTo>
                  <a:pt x="1163" y="828"/>
                </a:lnTo>
                <a:lnTo>
                  <a:pt x="1166" y="826"/>
                </a:lnTo>
                <a:lnTo>
                  <a:pt x="1166" y="826"/>
                </a:lnTo>
                <a:lnTo>
                  <a:pt x="1167" y="823"/>
                </a:lnTo>
                <a:lnTo>
                  <a:pt x="1167" y="822"/>
                </a:lnTo>
                <a:lnTo>
                  <a:pt x="1165" y="816"/>
                </a:lnTo>
                <a:lnTo>
                  <a:pt x="1160" y="811"/>
                </a:lnTo>
                <a:lnTo>
                  <a:pt x="1155" y="804"/>
                </a:lnTo>
                <a:lnTo>
                  <a:pt x="1144" y="795"/>
                </a:lnTo>
                <a:lnTo>
                  <a:pt x="1139" y="790"/>
                </a:lnTo>
                <a:lnTo>
                  <a:pt x="1139" y="790"/>
                </a:lnTo>
                <a:lnTo>
                  <a:pt x="1141" y="791"/>
                </a:lnTo>
                <a:lnTo>
                  <a:pt x="1146" y="791"/>
                </a:lnTo>
                <a:lnTo>
                  <a:pt x="1150" y="791"/>
                </a:lnTo>
                <a:lnTo>
                  <a:pt x="1154" y="790"/>
                </a:lnTo>
                <a:lnTo>
                  <a:pt x="1156" y="787"/>
                </a:lnTo>
                <a:lnTo>
                  <a:pt x="1157" y="785"/>
                </a:lnTo>
                <a:lnTo>
                  <a:pt x="1157" y="785"/>
                </a:lnTo>
                <a:lnTo>
                  <a:pt x="1159" y="781"/>
                </a:lnTo>
                <a:lnTo>
                  <a:pt x="1159" y="778"/>
                </a:lnTo>
                <a:lnTo>
                  <a:pt x="1157" y="775"/>
                </a:lnTo>
                <a:lnTo>
                  <a:pt x="1155" y="775"/>
                </a:lnTo>
                <a:lnTo>
                  <a:pt x="1155" y="774"/>
                </a:lnTo>
                <a:lnTo>
                  <a:pt x="1155" y="774"/>
                </a:lnTo>
                <a:lnTo>
                  <a:pt x="1155" y="774"/>
                </a:lnTo>
                <a:lnTo>
                  <a:pt x="1156" y="771"/>
                </a:lnTo>
                <a:lnTo>
                  <a:pt x="1157" y="769"/>
                </a:lnTo>
                <a:lnTo>
                  <a:pt x="1157" y="765"/>
                </a:lnTo>
                <a:lnTo>
                  <a:pt x="1155" y="762"/>
                </a:lnTo>
                <a:lnTo>
                  <a:pt x="1155" y="762"/>
                </a:lnTo>
                <a:lnTo>
                  <a:pt x="1150" y="760"/>
                </a:lnTo>
                <a:lnTo>
                  <a:pt x="1142" y="756"/>
                </a:lnTo>
                <a:lnTo>
                  <a:pt x="1133" y="754"/>
                </a:lnTo>
                <a:lnTo>
                  <a:pt x="1133" y="754"/>
                </a:lnTo>
                <a:lnTo>
                  <a:pt x="1144" y="750"/>
                </a:lnTo>
                <a:lnTo>
                  <a:pt x="1167" y="739"/>
                </a:lnTo>
                <a:lnTo>
                  <a:pt x="1180" y="731"/>
                </a:lnTo>
                <a:lnTo>
                  <a:pt x="1192" y="724"/>
                </a:lnTo>
                <a:lnTo>
                  <a:pt x="1202" y="717"/>
                </a:lnTo>
                <a:lnTo>
                  <a:pt x="1206" y="713"/>
                </a:lnTo>
                <a:lnTo>
                  <a:pt x="1207" y="710"/>
                </a:lnTo>
                <a:lnTo>
                  <a:pt x="1207" y="710"/>
                </a:lnTo>
                <a:lnTo>
                  <a:pt x="1211" y="702"/>
                </a:lnTo>
                <a:lnTo>
                  <a:pt x="1214" y="689"/>
                </a:lnTo>
                <a:lnTo>
                  <a:pt x="1223" y="658"/>
                </a:lnTo>
                <a:lnTo>
                  <a:pt x="1232" y="620"/>
                </a:lnTo>
                <a:lnTo>
                  <a:pt x="1238" y="603"/>
                </a:lnTo>
                <a:lnTo>
                  <a:pt x="1238" y="603"/>
                </a:lnTo>
                <a:lnTo>
                  <a:pt x="1240" y="599"/>
                </a:lnTo>
                <a:lnTo>
                  <a:pt x="1253" y="588"/>
                </a:lnTo>
                <a:lnTo>
                  <a:pt x="1261" y="579"/>
                </a:lnTo>
                <a:lnTo>
                  <a:pt x="1274" y="570"/>
                </a:lnTo>
                <a:lnTo>
                  <a:pt x="1290" y="561"/>
                </a:lnTo>
                <a:lnTo>
                  <a:pt x="1310" y="551"/>
                </a:lnTo>
                <a:lnTo>
                  <a:pt x="1310" y="551"/>
                </a:lnTo>
                <a:lnTo>
                  <a:pt x="1319" y="546"/>
                </a:lnTo>
                <a:lnTo>
                  <a:pt x="1329" y="538"/>
                </a:lnTo>
                <a:lnTo>
                  <a:pt x="1339" y="530"/>
                </a:lnTo>
                <a:lnTo>
                  <a:pt x="1348" y="520"/>
                </a:lnTo>
                <a:lnTo>
                  <a:pt x="1357" y="510"/>
                </a:lnTo>
                <a:lnTo>
                  <a:pt x="1364" y="499"/>
                </a:lnTo>
                <a:lnTo>
                  <a:pt x="1371" y="486"/>
                </a:lnTo>
                <a:lnTo>
                  <a:pt x="1379" y="473"/>
                </a:lnTo>
                <a:lnTo>
                  <a:pt x="1391" y="445"/>
                </a:lnTo>
                <a:lnTo>
                  <a:pt x="1401" y="417"/>
                </a:lnTo>
                <a:lnTo>
                  <a:pt x="1409" y="387"/>
                </a:lnTo>
                <a:lnTo>
                  <a:pt x="1414" y="359"/>
                </a:lnTo>
                <a:lnTo>
                  <a:pt x="1414" y="359"/>
                </a:lnTo>
                <a:lnTo>
                  <a:pt x="1416" y="329"/>
                </a:lnTo>
                <a:lnTo>
                  <a:pt x="1419" y="298"/>
                </a:lnTo>
                <a:lnTo>
                  <a:pt x="1419" y="266"/>
                </a:lnTo>
                <a:lnTo>
                  <a:pt x="1419" y="236"/>
                </a:lnTo>
                <a:lnTo>
                  <a:pt x="1417" y="185"/>
                </a:lnTo>
                <a:lnTo>
                  <a:pt x="1416" y="159"/>
                </a:lnTo>
                <a:lnTo>
                  <a:pt x="1416" y="159"/>
                </a:lnTo>
                <a:lnTo>
                  <a:pt x="1421" y="115"/>
                </a:lnTo>
                <a:lnTo>
                  <a:pt x="1423" y="86"/>
                </a:lnTo>
                <a:lnTo>
                  <a:pt x="1425" y="63"/>
                </a:lnTo>
                <a:lnTo>
                  <a:pt x="1425" y="63"/>
                </a:lnTo>
                <a:lnTo>
                  <a:pt x="1425" y="54"/>
                </a:lnTo>
                <a:lnTo>
                  <a:pt x="1423" y="48"/>
                </a:lnTo>
                <a:lnTo>
                  <a:pt x="1422" y="44"/>
                </a:lnTo>
                <a:lnTo>
                  <a:pt x="1421" y="42"/>
                </a:lnTo>
                <a:lnTo>
                  <a:pt x="1419" y="41"/>
                </a:lnTo>
                <a:lnTo>
                  <a:pt x="1417" y="41"/>
                </a:lnTo>
                <a:lnTo>
                  <a:pt x="1416" y="41"/>
                </a:lnTo>
                <a:lnTo>
                  <a:pt x="1416" y="41"/>
                </a:lnTo>
                <a:lnTo>
                  <a:pt x="1414" y="34"/>
                </a:lnTo>
                <a:lnTo>
                  <a:pt x="1407" y="21"/>
                </a:lnTo>
                <a:lnTo>
                  <a:pt x="1401" y="13"/>
                </a:lnTo>
                <a:lnTo>
                  <a:pt x="1395" y="6"/>
                </a:lnTo>
                <a:lnTo>
                  <a:pt x="1389" y="1"/>
                </a:lnTo>
                <a:lnTo>
                  <a:pt x="1385" y="0"/>
                </a:lnTo>
                <a:lnTo>
                  <a:pt x="1380" y="0"/>
                </a:lnTo>
                <a:lnTo>
                  <a:pt x="1380" y="0"/>
                </a:lnTo>
                <a:lnTo>
                  <a:pt x="1373" y="1"/>
                </a:lnTo>
                <a:lnTo>
                  <a:pt x="1367" y="5"/>
                </a:lnTo>
                <a:lnTo>
                  <a:pt x="1360" y="8"/>
                </a:lnTo>
                <a:lnTo>
                  <a:pt x="1355" y="13"/>
                </a:lnTo>
                <a:lnTo>
                  <a:pt x="1349" y="23"/>
                </a:lnTo>
                <a:lnTo>
                  <a:pt x="1348" y="27"/>
                </a:lnTo>
                <a:lnTo>
                  <a:pt x="1348" y="27"/>
                </a:lnTo>
                <a:lnTo>
                  <a:pt x="1341" y="32"/>
                </a:lnTo>
                <a:lnTo>
                  <a:pt x="1333" y="38"/>
                </a:lnTo>
                <a:lnTo>
                  <a:pt x="1323" y="47"/>
                </a:lnTo>
                <a:lnTo>
                  <a:pt x="1323" y="47"/>
                </a:lnTo>
                <a:lnTo>
                  <a:pt x="1310" y="59"/>
                </a:lnTo>
                <a:lnTo>
                  <a:pt x="1293" y="80"/>
                </a:lnTo>
                <a:lnTo>
                  <a:pt x="1285" y="93"/>
                </a:lnTo>
                <a:lnTo>
                  <a:pt x="1276" y="107"/>
                </a:lnTo>
                <a:lnTo>
                  <a:pt x="1266" y="125"/>
                </a:lnTo>
                <a:lnTo>
                  <a:pt x="1256" y="145"/>
                </a:lnTo>
                <a:lnTo>
                  <a:pt x="1256" y="145"/>
                </a:lnTo>
                <a:lnTo>
                  <a:pt x="1249" y="166"/>
                </a:lnTo>
                <a:lnTo>
                  <a:pt x="1243" y="185"/>
                </a:lnTo>
                <a:lnTo>
                  <a:pt x="1239" y="205"/>
                </a:lnTo>
                <a:lnTo>
                  <a:pt x="1238" y="221"/>
                </a:lnTo>
                <a:lnTo>
                  <a:pt x="1238" y="236"/>
                </a:lnTo>
                <a:lnTo>
                  <a:pt x="1238" y="247"/>
                </a:lnTo>
                <a:lnTo>
                  <a:pt x="1238" y="257"/>
                </a:lnTo>
                <a:lnTo>
                  <a:pt x="1238" y="257"/>
                </a:lnTo>
                <a:lnTo>
                  <a:pt x="1230" y="265"/>
                </a:lnTo>
                <a:lnTo>
                  <a:pt x="1217" y="277"/>
                </a:lnTo>
                <a:lnTo>
                  <a:pt x="1196" y="293"/>
                </a:lnTo>
                <a:lnTo>
                  <a:pt x="1196" y="293"/>
                </a:lnTo>
                <a:lnTo>
                  <a:pt x="1185" y="291"/>
                </a:lnTo>
                <a:lnTo>
                  <a:pt x="1150" y="283"/>
                </a:lnTo>
                <a:lnTo>
                  <a:pt x="1125" y="276"/>
                </a:lnTo>
                <a:lnTo>
                  <a:pt x="1095" y="267"/>
                </a:lnTo>
                <a:lnTo>
                  <a:pt x="1061" y="256"/>
                </a:lnTo>
                <a:lnTo>
                  <a:pt x="1022" y="241"/>
                </a:lnTo>
                <a:lnTo>
                  <a:pt x="1022" y="241"/>
                </a:lnTo>
                <a:lnTo>
                  <a:pt x="1003" y="234"/>
                </a:lnTo>
                <a:lnTo>
                  <a:pt x="981" y="229"/>
                </a:lnTo>
                <a:lnTo>
                  <a:pt x="962" y="226"/>
                </a:lnTo>
                <a:lnTo>
                  <a:pt x="941" y="224"/>
                </a:lnTo>
                <a:lnTo>
                  <a:pt x="921" y="224"/>
                </a:lnTo>
                <a:lnTo>
                  <a:pt x="901" y="225"/>
                </a:lnTo>
                <a:lnTo>
                  <a:pt x="881" y="228"/>
                </a:lnTo>
                <a:lnTo>
                  <a:pt x="863" y="231"/>
                </a:lnTo>
                <a:lnTo>
                  <a:pt x="845" y="236"/>
                </a:lnTo>
                <a:lnTo>
                  <a:pt x="828" y="241"/>
                </a:lnTo>
                <a:lnTo>
                  <a:pt x="811" y="247"/>
                </a:lnTo>
                <a:lnTo>
                  <a:pt x="796" y="254"/>
                </a:lnTo>
                <a:lnTo>
                  <a:pt x="781" y="261"/>
                </a:lnTo>
                <a:lnTo>
                  <a:pt x="767" y="267"/>
                </a:lnTo>
                <a:lnTo>
                  <a:pt x="745" y="282"/>
                </a:lnTo>
                <a:lnTo>
                  <a:pt x="745" y="282"/>
                </a:lnTo>
                <a:lnTo>
                  <a:pt x="725" y="297"/>
                </a:lnTo>
                <a:lnTo>
                  <a:pt x="707" y="313"/>
                </a:lnTo>
                <a:lnTo>
                  <a:pt x="689" y="330"/>
                </a:lnTo>
                <a:lnTo>
                  <a:pt x="673" y="346"/>
                </a:lnTo>
                <a:lnTo>
                  <a:pt x="658" y="364"/>
                </a:lnTo>
                <a:lnTo>
                  <a:pt x="645" y="380"/>
                </a:lnTo>
                <a:lnTo>
                  <a:pt x="620" y="411"/>
                </a:lnTo>
                <a:lnTo>
                  <a:pt x="620" y="411"/>
                </a:lnTo>
                <a:lnTo>
                  <a:pt x="608" y="426"/>
                </a:lnTo>
                <a:lnTo>
                  <a:pt x="589" y="442"/>
                </a:lnTo>
                <a:lnTo>
                  <a:pt x="567" y="459"/>
                </a:lnTo>
                <a:lnTo>
                  <a:pt x="541" y="476"/>
                </a:lnTo>
                <a:lnTo>
                  <a:pt x="511" y="492"/>
                </a:lnTo>
                <a:lnTo>
                  <a:pt x="478" y="509"/>
                </a:lnTo>
                <a:lnTo>
                  <a:pt x="442" y="523"/>
                </a:lnTo>
                <a:lnTo>
                  <a:pt x="403" y="537"/>
                </a:lnTo>
                <a:lnTo>
                  <a:pt x="403" y="537"/>
                </a:lnTo>
                <a:lnTo>
                  <a:pt x="382" y="546"/>
                </a:lnTo>
                <a:lnTo>
                  <a:pt x="360" y="556"/>
                </a:lnTo>
                <a:lnTo>
                  <a:pt x="336" y="569"/>
                </a:lnTo>
                <a:lnTo>
                  <a:pt x="313" y="585"/>
                </a:lnTo>
                <a:lnTo>
                  <a:pt x="289" y="601"/>
                </a:lnTo>
                <a:lnTo>
                  <a:pt x="266" y="620"/>
                </a:lnTo>
                <a:lnTo>
                  <a:pt x="219" y="657"/>
                </a:lnTo>
                <a:lnTo>
                  <a:pt x="175" y="694"/>
                </a:lnTo>
                <a:lnTo>
                  <a:pt x="138" y="729"/>
                </a:lnTo>
                <a:lnTo>
                  <a:pt x="110" y="755"/>
                </a:lnTo>
                <a:lnTo>
                  <a:pt x="91" y="771"/>
                </a:lnTo>
                <a:lnTo>
                  <a:pt x="91" y="771"/>
                </a:lnTo>
                <a:lnTo>
                  <a:pt x="63" y="792"/>
                </a:lnTo>
                <a:lnTo>
                  <a:pt x="32" y="818"/>
                </a:lnTo>
                <a:lnTo>
                  <a:pt x="17" y="829"/>
                </a:lnTo>
                <a:lnTo>
                  <a:pt x="7" y="839"/>
                </a:lnTo>
                <a:lnTo>
                  <a:pt x="1" y="847"/>
                </a:lnTo>
                <a:lnTo>
                  <a:pt x="0" y="849"/>
                </a:lnTo>
                <a:lnTo>
                  <a:pt x="1" y="850"/>
                </a:lnTo>
                <a:lnTo>
                  <a:pt x="1" y="850"/>
                </a:lnTo>
                <a:lnTo>
                  <a:pt x="3" y="850"/>
                </a:lnTo>
                <a:lnTo>
                  <a:pt x="7" y="850"/>
                </a:lnTo>
                <a:lnTo>
                  <a:pt x="17" y="847"/>
                </a:lnTo>
                <a:lnTo>
                  <a:pt x="48" y="832"/>
                </a:lnTo>
                <a:lnTo>
                  <a:pt x="85" y="813"/>
                </a:lnTo>
                <a:lnTo>
                  <a:pt x="120" y="795"/>
                </a:lnTo>
                <a:lnTo>
                  <a:pt x="120" y="795"/>
                </a:lnTo>
                <a:lnTo>
                  <a:pt x="205" y="749"/>
                </a:lnTo>
                <a:lnTo>
                  <a:pt x="296" y="699"/>
                </a:lnTo>
                <a:lnTo>
                  <a:pt x="296" y="699"/>
                </a:lnTo>
                <a:lnTo>
                  <a:pt x="330" y="678"/>
                </a:lnTo>
                <a:lnTo>
                  <a:pt x="365" y="657"/>
                </a:lnTo>
                <a:lnTo>
                  <a:pt x="383" y="647"/>
                </a:lnTo>
                <a:lnTo>
                  <a:pt x="402" y="639"/>
                </a:lnTo>
                <a:lnTo>
                  <a:pt x="421" y="631"/>
                </a:lnTo>
                <a:lnTo>
                  <a:pt x="442" y="625"/>
                </a:lnTo>
                <a:lnTo>
                  <a:pt x="442" y="625"/>
                </a:lnTo>
                <a:lnTo>
                  <a:pt x="468" y="620"/>
                </a:lnTo>
                <a:lnTo>
                  <a:pt x="500" y="618"/>
                </a:lnTo>
                <a:lnTo>
                  <a:pt x="536" y="615"/>
                </a:lnTo>
                <a:lnTo>
                  <a:pt x="572" y="613"/>
                </a:lnTo>
                <a:lnTo>
                  <a:pt x="634" y="611"/>
                </a:lnTo>
                <a:lnTo>
                  <a:pt x="660" y="611"/>
                </a:lnTo>
                <a:lnTo>
                  <a:pt x="660" y="611"/>
                </a:lnTo>
                <a:close/>
                <a:moveTo>
                  <a:pt x="965" y="589"/>
                </a:moveTo>
                <a:lnTo>
                  <a:pt x="965" y="589"/>
                </a:lnTo>
                <a:lnTo>
                  <a:pt x="968" y="587"/>
                </a:lnTo>
                <a:lnTo>
                  <a:pt x="972" y="584"/>
                </a:lnTo>
                <a:lnTo>
                  <a:pt x="977" y="583"/>
                </a:lnTo>
                <a:lnTo>
                  <a:pt x="981" y="583"/>
                </a:lnTo>
                <a:lnTo>
                  <a:pt x="994" y="583"/>
                </a:lnTo>
                <a:lnTo>
                  <a:pt x="1009" y="584"/>
                </a:lnTo>
                <a:lnTo>
                  <a:pt x="1009" y="584"/>
                </a:lnTo>
                <a:lnTo>
                  <a:pt x="1020" y="585"/>
                </a:lnTo>
                <a:lnTo>
                  <a:pt x="1024" y="587"/>
                </a:lnTo>
                <a:lnTo>
                  <a:pt x="1024" y="588"/>
                </a:lnTo>
                <a:lnTo>
                  <a:pt x="1025" y="589"/>
                </a:lnTo>
                <a:lnTo>
                  <a:pt x="1025" y="589"/>
                </a:lnTo>
                <a:lnTo>
                  <a:pt x="1037" y="593"/>
                </a:lnTo>
                <a:lnTo>
                  <a:pt x="1050" y="595"/>
                </a:lnTo>
                <a:lnTo>
                  <a:pt x="1050" y="595"/>
                </a:lnTo>
                <a:lnTo>
                  <a:pt x="1058" y="596"/>
                </a:lnTo>
                <a:lnTo>
                  <a:pt x="1068" y="600"/>
                </a:lnTo>
                <a:lnTo>
                  <a:pt x="1078" y="605"/>
                </a:lnTo>
                <a:lnTo>
                  <a:pt x="1083" y="609"/>
                </a:lnTo>
                <a:lnTo>
                  <a:pt x="1083" y="609"/>
                </a:lnTo>
                <a:lnTo>
                  <a:pt x="1087" y="613"/>
                </a:lnTo>
                <a:lnTo>
                  <a:pt x="1089" y="618"/>
                </a:lnTo>
                <a:lnTo>
                  <a:pt x="1092" y="622"/>
                </a:lnTo>
                <a:lnTo>
                  <a:pt x="1092" y="627"/>
                </a:lnTo>
                <a:lnTo>
                  <a:pt x="1092" y="627"/>
                </a:lnTo>
                <a:lnTo>
                  <a:pt x="1085" y="641"/>
                </a:lnTo>
                <a:lnTo>
                  <a:pt x="1083" y="650"/>
                </a:lnTo>
                <a:lnTo>
                  <a:pt x="1083" y="655"/>
                </a:lnTo>
                <a:lnTo>
                  <a:pt x="1083" y="658"/>
                </a:lnTo>
                <a:lnTo>
                  <a:pt x="1083" y="658"/>
                </a:lnTo>
                <a:lnTo>
                  <a:pt x="1087" y="667"/>
                </a:lnTo>
                <a:lnTo>
                  <a:pt x="1092" y="677"/>
                </a:lnTo>
                <a:lnTo>
                  <a:pt x="1097" y="688"/>
                </a:lnTo>
                <a:lnTo>
                  <a:pt x="1100" y="699"/>
                </a:lnTo>
                <a:lnTo>
                  <a:pt x="1100" y="699"/>
                </a:lnTo>
                <a:lnTo>
                  <a:pt x="1099" y="709"/>
                </a:lnTo>
                <a:lnTo>
                  <a:pt x="1097" y="720"/>
                </a:lnTo>
                <a:lnTo>
                  <a:pt x="1093" y="729"/>
                </a:lnTo>
                <a:lnTo>
                  <a:pt x="1089" y="735"/>
                </a:lnTo>
                <a:lnTo>
                  <a:pt x="1089" y="735"/>
                </a:lnTo>
                <a:lnTo>
                  <a:pt x="1087" y="736"/>
                </a:lnTo>
                <a:lnTo>
                  <a:pt x="1083" y="738"/>
                </a:lnTo>
                <a:lnTo>
                  <a:pt x="1076" y="738"/>
                </a:lnTo>
                <a:lnTo>
                  <a:pt x="1053" y="738"/>
                </a:lnTo>
                <a:lnTo>
                  <a:pt x="1053" y="738"/>
                </a:lnTo>
                <a:lnTo>
                  <a:pt x="1038" y="736"/>
                </a:lnTo>
                <a:lnTo>
                  <a:pt x="1022" y="734"/>
                </a:lnTo>
                <a:lnTo>
                  <a:pt x="1004" y="729"/>
                </a:lnTo>
                <a:lnTo>
                  <a:pt x="1004" y="729"/>
                </a:lnTo>
                <a:lnTo>
                  <a:pt x="998" y="724"/>
                </a:lnTo>
                <a:lnTo>
                  <a:pt x="994" y="720"/>
                </a:lnTo>
                <a:lnTo>
                  <a:pt x="993" y="718"/>
                </a:lnTo>
                <a:lnTo>
                  <a:pt x="993" y="715"/>
                </a:lnTo>
                <a:lnTo>
                  <a:pt x="993" y="715"/>
                </a:lnTo>
                <a:lnTo>
                  <a:pt x="991" y="713"/>
                </a:lnTo>
                <a:lnTo>
                  <a:pt x="990" y="708"/>
                </a:lnTo>
                <a:lnTo>
                  <a:pt x="985" y="696"/>
                </a:lnTo>
                <a:lnTo>
                  <a:pt x="973" y="670"/>
                </a:lnTo>
                <a:lnTo>
                  <a:pt x="973" y="670"/>
                </a:lnTo>
                <a:lnTo>
                  <a:pt x="969" y="656"/>
                </a:lnTo>
                <a:lnTo>
                  <a:pt x="967" y="641"/>
                </a:lnTo>
                <a:lnTo>
                  <a:pt x="964" y="627"/>
                </a:lnTo>
                <a:lnTo>
                  <a:pt x="962" y="616"/>
                </a:lnTo>
                <a:lnTo>
                  <a:pt x="962" y="616"/>
                </a:lnTo>
                <a:lnTo>
                  <a:pt x="960" y="610"/>
                </a:lnTo>
                <a:lnTo>
                  <a:pt x="959" y="603"/>
                </a:lnTo>
                <a:lnTo>
                  <a:pt x="962" y="596"/>
                </a:lnTo>
                <a:lnTo>
                  <a:pt x="965" y="589"/>
                </a:lnTo>
                <a:lnTo>
                  <a:pt x="965" y="589"/>
                </a:lnTo>
                <a:close/>
                <a:moveTo>
                  <a:pt x="1160" y="677"/>
                </a:moveTo>
                <a:lnTo>
                  <a:pt x="1160" y="686"/>
                </a:lnTo>
                <a:lnTo>
                  <a:pt x="1166" y="683"/>
                </a:lnTo>
                <a:lnTo>
                  <a:pt x="1160" y="691"/>
                </a:lnTo>
                <a:lnTo>
                  <a:pt x="1160" y="691"/>
                </a:lnTo>
                <a:lnTo>
                  <a:pt x="1167" y="691"/>
                </a:lnTo>
                <a:lnTo>
                  <a:pt x="1171" y="691"/>
                </a:lnTo>
                <a:lnTo>
                  <a:pt x="1175" y="691"/>
                </a:lnTo>
                <a:lnTo>
                  <a:pt x="1175" y="691"/>
                </a:lnTo>
                <a:lnTo>
                  <a:pt x="1175" y="693"/>
                </a:lnTo>
                <a:lnTo>
                  <a:pt x="1172" y="697"/>
                </a:lnTo>
                <a:lnTo>
                  <a:pt x="1166" y="704"/>
                </a:lnTo>
                <a:lnTo>
                  <a:pt x="1166" y="704"/>
                </a:lnTo>
                <a:lnTo>
                  <a:pt x="1149" y="718"/>
                </a:lnTo>
                <a:lnTo>
                  <a:pt x="1135" y="726"/>
                </a:lnTo>
                <a:lnTo>
                  <a:pt x="1135" y="726"/>
                </a:lnTo>
                <a:lnTo>
                  <a:pt x="1134" y="717"/>
                </a:lnTo>
                <a:lnTo>
                  <a:pt x="1134" y="709"/>
                </a:lnTo>
                <a:lnTo>
                  <a:pt x="1135" y="707"/>
                </a:lnTo>
                <a:lnTo>
                  <a:pt x="1135" y="704"/>
                </a:lnTo>
                <a:lnTo>
                  <a:pt x="1135" y="704"/>
                </a:lnTo>
                <a:lnTo>
                  <a:pt x="1160" y="677"/>
                </a:lnTo>
                <a:lnTo>
                  <a:pt x="1160" y="67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1">
            <a:extLst>
              <a:ext uri="{FF2B5EF4-FFF2-40B4-BE49-F238E27FC236}">
                <a16:creationId xmlns:a16="http://schemas.microsoft.com/office/drawing/2014/main" id="{4BF179F8-7AE3-4AEE-AD1A-89ECF780D98E}"/>
              </a:ext>
            </a:extLst>
          </p:cNvPr>
          <p:cNvSpPr>
            <a:spLocks/>
          </p:cNvSpPr>
          <p:nvPr/>
        </p:nvSpPr>
        <p:spPr bwMode="auto">
          <a:xfrm>
            <a:off x="176677" y="5324683"/>
            <a:ext cx="1910388" cy="644977"/>
          </a:xfrm>
          <a:custGeom>
            <a:avLst/>
            <a:gdLst>
              <a:gd name="T0" fmla="*/ 1357 w 1946"/>
              <a:gd name="T1" fmla="*/ 17 h 657"/>
              <a:gd name="T2" fmla="*/ 1170 w 1946"/>
              <a:gd name="T3" fmla="*/ 6 h 657"/>
              <a:gd name="T4" fmla="*/ 1020 w 1946"/>
              <a:gd name="T5" fmla="*/ 73 h 657"/>
              <a:gd name="T6" fmla="*/ 776 w 1946"/>
              <a:gd name="T7" fmla="*/ 260 h 657"/>
              <a:gd name="T8" fmla="*/ 620 w 1946"/>
              <a:gd name="T9" fmla="*/ 396 h 657"/>
              <a:gd name="T10" fmla="*/ 384 w 1946"/>
              <a:gd name="T11" fmla="*/ 519 h 657"/>
              <a:gd name="T12" fmla="*/ 174 w 1946"/>
              <a:gd name="T13" fmla="*/ 604 h 657"/>
              <a:gd name="T14" fmla="*/ 1 w 1946"/>
              <a:gd name="T15" fmla="*/ 649 h 657"/>
              <a:gd name="T16" fmla="*/ 46 w 1946"/>
              <a:gd name="T17" fmla="*/ 656 h 657"/>
              <a:gd name="T18" fmla="*/ 444 w 1946"/>
              <a:gd name="T19" fmla="*/ 589 h 657"/>
              <a:gd name="T20" fmla="*/ 584 w 1946"/>
              <a:gd name="T21" fmla="*/ 569 h 657"/>
              <a:gd name="T22" fmla="*/ 605 w 1946"/>
              <a:gd name="T23" fmla="*/ 581 h 657"/>
              <a:gd name="T24" fmla="*/ 663 w 1946"/>
              <a:gd name="T25" fmla="*/ 530 h 657"/>
              <a:gd name="T26" fmla="*/ 836 w 1946"/>
              <a:gd name="T27" fmla="*/ 461 h 657"/>
              <a:gd name="T28" fmla="*/ 890 w 1946"/>
              <a:gd name="T29" fmla="*/ 464 h 657"/>
              <a:gd name="T30" fmla="*/ 912 w 1946"/>
              <a:gd name="T31" fmla="*/ 524 h 657"/>
              <a:gd name="T32" fmla="*/ 926 w 1946"/>
              <a:gd name="T33" fmla="*/ 608 h 657"/>
              <a:gd name="T34" fmla="*/ 1005 w 1946"/>
              <a:gd name="T35" fmla="*/ 650 h 657"/>
              <a:gd name="T36" fmla="*/ 1063 w 1946"/>
              <a:gd name="T37" fmla="*/ 652 h 657"/>
              <a:gd name="T38" fmla="*/ 1131 w 1946"/>
              <a:gd name="T39" fmla="*/ 654 h 657"/>
              <a:gd name="T40" fmla="*/ 1141 w 1946"/>
              <a:gd name="T41" fmla="*/ 636 h 657"/>
              <a:gd name="T42" fmla="*/ 1170 w 1946"/>
              <a:gd name="T43" fmla="*/ 641 h 657"/>
              <a:gd name="T44" fmla="*/ 1169 w 1946"/>
              <a:gd name="T45" fmla="*/ 628 h 657"/>
              <a:gd name="T46" fmla="*/ 1159 w 1946"/>
              <a:gd name="T47" fmla="*/ 613 h 657"/>
              <a:gd name="T48" fmla="*/ 1026 w 1946"/>
              <a:gd name="T49" fmla="*/ 583 h 657"/>
              <a:gd name="T50" fmla="*/ 1093 w 1946"/>
              <a:gd name="T51" fmla="*/ 478 h 657"/>
              <a:gd name="T52" fmla="*/ 1211 w 1946"/>
              <a:gd name="T53" fmla="*/ 396 h 657"/>
              <a:gd name="T54" fmla="*/ 1242 w 1946"/>
              <a:gd name="T55" fmla="*/ 415 h 657"/>
              <a:gd name="T56" fmla="*/ 1253 w 1946"/>
              <a:gd name="T57" fmla="*/ 490 h 657"/>
              <a:gd name="T58" fmla="*/ 1302 w 1946"/>
              <a:gd name="T59" fmla="*/ 543 h 657"/>
              <a:gd name="T60" fmla="*/ 1357 w 1946"/>
              <a:gd name="T61" fmla="*/ 550 h 657"/>
              <a:gd name="T62" fmla="*/ 1415 w 1946"/>
              <a:gd name="T63" fmla="*/ 541 h 657"/>
              <a:gd name="T64" fmla="*/ 1401 w 1946"/>
              <a:gd name="T65" fmla="*/ 526 h 657"/>
              <a:gd name="T66" fmla="*/ 1367 w 1946"/>
              <a:gd name="T67" fmla="*/ 515 h 657"/>
              <a:gd name="T68" fmla="*/ 1315 w 1946"/>
              <a:gd name="T69" fmla="*/ 500 h 657"/>
              <a:gd name="T70" fmla="*/ 1318 w 1946"/>
              <a:gd name="T71" fmla="*/ 463 h 657"/>
              <a:gd name="T72" fmla="*/ 1354 w 1946"/>
              <a:gd name="T73" fmla="*/ 397 h 657"/>
              <a:gd name="T74" fmla="*/ 1461 w 1946"/>
              <a:gd name="T75" fmla="*/ 379 h 657"/>
              <a:gd name="T76" fmla="*/ 1576 w 1946"/>
              <a:gd name="T77" fmla="*/ 432 h 657"/>
              <a:gd name="T78" fmla="*/ 1661 w 1946"/>
              <a:gd name="T79" fmla="*/ 488 h 657"/>
              <a:gd name="T80" fmla="*/ 1706 w 1946"/>
              <a:gd name="T81" fmla="*/ 503 h 657"/>
              <a:gd name="T82" fmla="*/ 1773 w 1946"/>
              <a:gd name="T83" fmla="*/ 501 h 657"/>
              <a:gd name="T84" fmla="*/ 1790 w 1946"/>
              <a:gd name="T85" fmla="*/ 490 h 657"/>
              <a:gd name="T86" fmla="*/ 1806 w 1946"/>
              <a:gd name="T87" fmla="*/ 483 h 657"/>
              <a:gd name="T88" fmla="*/ 1820 w 1946"/>
              <a:gd name="T89" fmla="*/ 469 h 657"/>
              <a:gd name="T90" fmla="*/ 1814 w 1946"/>
              <a:gd name="T91" fmla="*/ 459 h 657"/>
              <a:gd name="T92" fmla="*/ 1728 w 1946"/>
              <a:gd name="T93" fmla="*/ 451 h 657"/>
              <a:gd name="T94" fmla="*/ 1687 w 1946"/>
              <a:gd name="T95" fmla="*/ 421 h 657"/>
              <a:gd name="T96" fmla="*/ 1650 w 1946"/>
              <a:gd name="T97" fmla="*/ 295 h 657"/>
              <a:gd name="T98" fmla="*/ 1671 w 1946"/>
              <a:gd name="T99" fmla="*/ 246 h 657"/>
              <a:gd name="T100" fmla="*/ 1828 w 1946"/>
              <a:gd name="T101" fmla="*/ 175 h 657"/>
              <a:gd name="T102" fmla="*/ 1910 w 1946"/>
              <a:gd name="T103" fmla="*/ 151 h 657"/>
              <a:gd name="T104" fmla="*/ 1935 w 1946"/>
              <a:gd name="T105" fmla="*/ 135 h 657"/>
              <a:gd name="T106" fmla="*/ 1945 w 1946"/>
              <a:gd name="T107" fmla="*/ 151 h 657"/>
              <a:gd name="T108" fmla="*/ 1914 w 1946"/>
              <a:gd name="T109" fmla="*/ 109 h 657"/>
              <a:gd name="T110" fmla="*/ 1899 w 1946"/>
              <a:gd name="T111" fmla="*/ 73 h 657"/>
              <a:gd name="T112" fmla="*/ 1819 w 1946"/>
              <a:gd name="T113" fmla="*/ 22 h 657"/>
              <a:gd name="T114" fmla="*/ 1722 w 1946"/>
              <a:gd name="T115" fmla="*/ 0 h 657"/>
              <a:gd name="T116" fmla="*/ 1588 w 1946"/>
              <a:gd name="T117" fmla="*/ 45 h 657"/>
              <a:gd name="T118" fmla="*/ 1484 w 1946"/>
              <a:gd name="T119" fmla="*/ 62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946" h="657">
                <a:moveTo>
                  <a:pt x="1484" y="62"/>
                </a:moveTo>
                <a:lnTo>
                  <a:pt x="1484" y="62"/>
                </a:lnTo>
                <a:lnTo>
                  <a:pt x="1477" y="58"/>
                </a:lnTo>
                <a:lnTo>
                  <a:pt x="1455" y="49"/>
                </a:lnTo>
                <a:lnTo>
                  <a:pt x="1422" y="37"/>
                </a:lnTo>
                <a:lnTo>
                  <a:pt x="1380" y="25"/>
                </a:lnTo>
                <a:lnTo>
                  <a:pt x="1357" y="17"/>
                </a:lnTo>
                <a:lnTo>
                  <a:pt x="1331" y="12"/>
                </a:lnTo>
                <a:lnTo>
                  <a:pt x="1305" y="7"/>
                </a:lnTo>
                <a:lnTo>
                  <a:pt x="1279" y="4"/>
                </a:lnTo>
                <a:lnTo>
                  <a:pt x="1252" y="1"/>
                </a:lnTo>
                <a:lnTo>
                  <a:pt x="1224" y="1"/>
                </a:lnTo>
                <a:lnTo>
                  <a:pt x="1197" y="2"/>
                </a:lnTo>
                <a:lnTo>
                  <a:pt x="1170" y="6"/>
                </a:lnTo>
                <a:lnTo>
                  <a:pt x="1170" y="6"/>
                </a:lnTo>
                <a:lnTo>
                  <a:pt x="1156" y="9"/>
                </a:lnTo>
                <a:lnTo>
                  <a:pt x="1143" y="14"/>
                </a:lnTo>
                <a:lnTo>
                  <a:pt x="1114" y="23"/>
                </a:lnTo>
                <a:lnTo>
                  <a:pt x="1083" y="38"/>
                </a:lnTo>
                <a:lnTo>
                  <a:pt x="1052" y="54"/>
                </a:lnTo>
                <a:lnTo>
                  <a:pt x="1020" y="73"/>
                </a:lnTo>
                <a:lnTo>
                  <a:pt x="989" y="94"/>
                </a:lnTo>
                <a:lnTo>
                  <a:pt x="958" y="115"/>
                </a:lnTo>
                <a:lnTo>
                  <a:pt x="928" y="137"/>
                </a:lnTo>
                <a:lnTo>
                  <a:pt x="873" y="179"/>
                </a:lnTo>
                <a:lnTo>
                  <a:pt x="827" y="218"/>
                </a:lnTo>
                <a:lnTo>
                  <a:pt x="776" y="260"/>
                </a:lnTo>
                <a:lnTo>
                  <a:pt x="776" y="260"/>
                </a:lnTo>
                <a:lnTo>
                  <a:pt x="765" y="270"/>
                </a:lnTo>
                <a:lnTo>
                  <a:pt x="748" y="287"/>
                </a:lnTo>
                <a:lnTo>
                  <a:pt x="727" y="308"/>
                </a:lnTo>
                <a:lnTo>
                  <a:pt x="699" y="333"/>
                </a:lnTo>
                <a:lnTo>
                  <a:pt x="670" y="359"/>
                </a:lnTo>
                <a:lnTo>
                  <a:pt x="637" y="384"/>
                </a:lnTo>
                <a:lnTo>
                  <a:pt x="620" y="396"/>
                </a:lnTo>
                <a:lnTo>
                  <a:pt x="602" y="407"/>
                </a:lnTo>
                <a:lnTo>
                  <a:pt x="584" y="417"/>
                </a:lnTo>
                <a:lnTo>
                  <a:pt x="566" y="426"/>
                </a:lnTo>
                <a:lnTo>
                  <a:pt x="566" y="426"/>
                </a:lnTo>
                <a:lnTo>
                  <a:pt x="526" y="444"/>
                </a:lnTo>
                <a:lnTo>
                  <a:pt x="480" y="468"/>
                </a:lnTo>
                <a:lnTo>
                  <a:pt x="384" y="519"/>
                </a:lnTo>
                <a:lnTo>
                  <a:pt x="337" y="543"/>
                </a:lnTo>
                <a:lnTo>
                  <a:pt x="293" y="566"/>
                </a:lnTo>
                <a:lnTo>
                  <a:pt x="257" y="582"/>
                </a:lnTo>
                <a:lnTo>
                  <a:pt x="244" y="588"/>
                </a:lnTo>
                <a:lnTo>
                  <a:pt x="231" y="592"/>
                </a:lnTo>
                <a:lnTo>
                  <a:pt x="231" y="592"/>
                </a:lnTo>
                <a:lnTo>
                  <a:pt x="174" y="604"/>
                </a:lnTo>
                <a:lnTo>
                  <a:pt x="106" y="619"/>
                </a:lnTo>
                <a:lnTo>
                  <a:pt x="46" y="631"/>
                </a:lnTo>
                <a:lnTo>
                  <a:pt x="26" y="636"/>
                </a:lnTo>
                <a:lnTo>
                  <a:pt x="15" y="639"/>
                </a:lnTo>
                <a:lnTo>
                  <a:pt x="15" y="639"/>
                </a:lnTo>
                <a:lnTo>
                  <a:pt x="6" y="644"/>
                </a:lnTo>
                <a:lnTo>
                  <a:pt x="1" y="649"/>
                </a:lnTo>
                <a:lnTo>
                  <a:pt x="0" y="651"/>
                </a:lnTo>
                <a:lnTo>
                  <a:pt x="0" y="652"/>
                </a:lnTo>
                <a:lnTo>
                  <a:pt x="2" y="655"/>
                </a:lnTo>
                <a:lnTo>
                  <a:pt x="6" y="656"/>
                </a:lnTo>
                <a:lnTo>
                  <a:pt x="6" y="656"/>
                </a:lnTo>
                <a:lnTo>
                  <a:pt x="18" y="657"/>
                </a:lnTo>
                <a:lnTo>
                  <a:pt x="46" y="656"/>
                </a:lnTo>
                <a:lnTo>
                  <a:pt x="126" y="649"/>
                </a:lnTo>
                <a:lnTo>
                  <a:pt x="213" y="640"/>
                </a:lnTo>
                <a:lnTo>
                  <a:pt x="272" y="633"/>
                </a:lnTo>
                <a:lnTo>
                  <a:pt x="272" y="633"/>
                </a:lnTo>
                <a:lnTo>
                  <a:pt x="299" y="628"/>
                </a:lnTo>
                <a:lnTo>
                  <a:pt x="340" y="617"/>
                </a:lnTo>
                <a:lnTo>
                  <a:pt x="444" y="589"/>
                </a:lnTo>
                <a:lnTo>
                  <a:pt x="580" y="550"/>
                </a:lnTo>
                <a:lnTo>
                  <a:pt x="580" y="550"/>
                </a:lnTo>
                <a:lnTo>
                  <a:pt x="580" y="553"/>
                </a:lnTo>
                <a:lnTo>
                  <a:pt x="580" y="560"/>
                </a:lnTo>
                <a:lnTo>
                  <a:pt x="580" y="563"/>
                </a:lnTo>
                <a:lnTo>
                  <a:pt x="582" y="567"/>
                </a:lnTo>
                <a:lnTo>
                  <a:pt x="584" y="569"/>
                </a:lnTo>
                <a:lnTo>
                  <a:pt x="587" y="571"/>
                </a:lnTo>
                <a:lnTo>
                  <a:pt x="587" y="571"/>
                </a:lnTo>
                <a:lnTo>
                  <a:pt x="589" y="572"/>
                </a:lnTo>
                <a:lnTo>
                  <a:pt x="592" y="573"/>
                </a:lnTo>
                <a:lnTo>
                  <a:pt x="597" y="577"/>
                </a:lnTo>
                <a:lnTo>
                  <a:pt x="602" y="579"/>
                </a:lnTo>
                <a:lnTo>
                  <a:pt x="605" y="581"/>
                </a:lnTo>
                <a:lnTo>
                  <a:pt x="610" y="579"/>
                </a:lnTo>
                <a:lnTo>
                  <a:pt x="610" y="579"/>
                </a:lnTo>
                <a:lnTo>
                  <a:pt x="616" y="577"/>
                </a:lnTo>
                <a:lnTo>
                  <a:pt x="624" y="571"/>
                </a:lnTo>
                <a:lnTo>
                  <a:pt x="642" y="553"/>
                </a:lnTo>
                <a:lnTo>
                  <a:pt x="663" y="530"/>
                </a:lnTo>
                <a:lnTo>
                  <a:pt x="663" y="530"/>
                </a:lnTo>
                <a:lnTo>
                  <a:pt x="717" y="513"/>
                </a:lnTo>
                <a:lnTo>
                  <a:pt x="756" y="499"/>
                </a:lnTo>
                <a:lnTo>
                  <a:pt x="782" y="488"/>
                </a:lnTo>
                <a:lnTo>
                  <a:pt x="782" y="488"/>
                </a:lnTo>
                <a:lnTo>
                  <a:pt x="800" y="479"/>
                </a:lnTo>
                <a:lnTo>
                  <a:pt x="823" y="467"/>
                </a:lnTo>
                <a:lnTo>
                  <a:pt x="836" y="461"/>
                </a:lnTo>
                <a:lnTo>
                  <a:pt x="848" y="457"/>
                </a:lnTo>
                <a:lnTo>
                  <a:pt x="859" y="453"/>
                </a:lnTo>
                <a:lnTo>
                  <a:pt x="868" y="453"/>
                </a:lnTo>
                <a:lnTo>
                  <a:pt x="868" y="453"/>
                </a:lnTo>
                <a:lnTo>
                  <a:pt x="876" y="454"/>
                </a:lnTo>
                <a:lnTo>
                  <a:pt x="883" y="458"/>
                </a:lnTo>
                <a:lnTo>
                  <a:pt x="890" y="464"/>
                </a:lnTo>
                <a:lnTo>
                  <a:pt x="895" y="470"/>
                </a:lnTo>
                <a:lnTo>
                  <a:pt x="900" y="478"/>
                </a:lnTo>
                <a:lnTo>
                  <a:pt x="904" y="487"/>
                </a:lnTo>
                <a:lnTo>
                  <a:pt x="907" y="495"/>
                </a:lnTo>
                <a:lnTo>
                  <a:pt x="910" y="503"/>
                </a:lnTo>
                <a:lnTo>
                  <a:pt x="910" y="503"/>
                </a:lnTo>
                <a:lnTo>
                  <a:pt x="912" y="524"/>
                </a:lnTo>
                <a:lnTo>
                  <a:pt x="915" y="552"/>
                </a:lnTo>
                <a:lnTo>
                  <a:pt x="917" y="581"/>
                </a:lnTo>
                <a:lnTo>
                  <a:pt x="918" y="592"/>
                </a:lnTo>
                <a:lnTo>
                  <a:pt x="921" y="600"/>
                </a:lnTo>
                <a:lnTo>
                  <a:pt x="921" y="600"/>
                </a:lnTo>
                <a:lnTo>
                  <a:pt x="923" y="604"/>
                </a:lnTo>
                <a:lnTo>
                  <a:pt x="926" y="608"/>
                </a:lnTo>
                <a:lnTo>
                  <a:pt x="935" y="615"/>
                </a:lnTo>
                <a:lnTo>
                  <a:pt x="946" y="623"/>
                </a:lnTo>
                <a:lnTo>
                  <a:pt x="958" y="630"/>
                </a:lnTo>
                <a:lnTo>
                  <a:pt x="983" y="641"/>
                </a:lnTo>
                <a:lnTo>
                  <a:pt x="1001" y="647"/>
                </a:lnTo>
                <a:lnTo>
                  <a:pt x="1001" y="647"/>
                </a:lnTo>
                <a:lnTo>
                  <a:pt x="1005" y="650"/>
                </a:lnTo>
                <a:lnTo>
                  <a:pt x="1008" y="651"/>
                </a:lnTo>
                <a:lnTo>
                  <a:pt x="1010" y="652"/>
                </a:lnTo>
                <a:lnTo>
                  <a:pt x="1011" y="654"/>
                </a:lnTo>
                <a:lnTo>
                  <a:pt x="1016" y="654"/>
                </a:lnTo>
                <a:lnTo>
                  <a:pt x="1037" y="654"/>
                </a:lnTo>
                <a:lnTo>
                  <a:pt x="1037" y="654"/>
                </a:lnTo>
                <a:lnTo>
                  <a:pt x="1063" y="652"/>
                </a:lnTo>
                <a:lnTo>
                  <a:pt x="1082" y="651"/>
                </a:lnTo>
                <a:lnTo>
                  <a:pt x="1094" y="649"/>
                </a:lnTo>
                <a:lnTo>
                  <a:pt x="1099" y="647"/>
                </a:lnTo>
                <a:lnTo>
                  <a:pt x="1099" y="647"/>
                </a:lnTo>
                <a:lnTo>
                  <a:pt x="1105" y="649"/>
                </a:lnTo>
                <a:lnTo>
                  <a:pt x="1119" y="651"/>
                </a:lnTo>
                <a:lnTo>
                  <a:pt x="1131" y="654"/>
                </a:lnTo>
                <a:lnTo>
                  <a:pt x="1135" y="652"/>
                </a:lnTo>
                <a:lnTo>
                  <a:pt x="1136" y="652"/>
                </a:lnTo>
                <a:lnTo>
                  <a:pt x="1138" y="651"/>
                </a:lnTo>
                <a:lnTo>
                  <a:pt x="1138" y="651"/>
                </a:lnTo>
                <a:lnTo>
                  <a:pt x="1140" y="640"/>
                </a:lnTo>
                <a:lnTo>
                  <a:pt x="1141" y="638"/>
                </a:lnTo>
                <a:lnTo>
                  <a:pt x="1141" y="636"/>
                </a:lnTo>
                <a:lnTo>
                  <a:pt x="1140" y="636"/>
                </a:lnTo>
                <a:lnTo>
                  <a:pt x="1140" y="636"/>
                </a:lnTo>
                <a:lnTo>
                  <a:pt x="1144" y="638"/>
                </a:lnTo>
                <a:lnTo>
                  <a:pt x="1154" y="641"/>
                </a:lnTo>
                <a:lnTo>
                  <a:pt x="1160" y="643"/>
                </a:lnTo>
                <a:lnTo>
                  <a:pt x="1166" y="643"/>
                </a:lnTo>
                <a:lnTo>
                  <a:pt x="1170" y="641"/>
                </a:lnTo>
                <a:lnTo>
                  <a:pt x="1172" y="640"/>
                </a:lnTo>
                <a:lnTo>
                  <a:pt x="1174" y="639"/>
                </a:lnTo>
                <a:lnTo>
                  <a:pt x="1174" y="639"/>
                </a:lnTo>
                <a:lnTo>
                  <a:pt x="1174" y="635"/>
                </a:lnTo>
                <a:lnTo>
                  <a:pt x="1174" y="633"/>
                </a:lnTo>
                <a:lnTo>
                  <a:pt x="1171" y="630"/>
                </a:lnTo>
                <a:lnTo>
                  <a:pt x="1169" y="628"/>
                </a:lnTo>
                <a:lnTo>
                  <a:pt x="1164" y="625"/>
                </a:lnTo>
                <a:lnTo>
                  <a:pt x="1161" y="624"/>
                </a:lnTo>
                <a:lnTo>
                  <a:pt x="1161" y="624"/>
                </a:lnTo>
                <a:lnTo>
                  <a:pt x="1161" y="623"/>
                </a:lnTo>
                <a:lnTo>
                  <a:pt x="1161" y="618"/>
                </a:lnTo>
                <a:lnTo>
                  <a:pt x="1160" y="614"/>
                </a:lnTo>
                <a:lnTo>
                  <a:pt x="1159" y="613"/>
                </a:lnTo>
                <a:lnTo>
                  <a:pt x="1155" y="613"/>
                </a:lnTo>
                <a:lnTo>
                  <a:pt x="1155" y="613"/>
                </a:lnTo>
                <a:lnTo>
                  <a:pt x="1093" y="609"/>
                </a:lnTo>
                <a:lnTo>
                  <a:pt x="1057" y="609"/>
                </a:lnTo>
                <a:lnTo>
                  <a:pt x="1019" y="592"/>
                </a:lnTo>
                <a:lnTo>
                  <a:pt x="1019" y="592"/>
                </a:lnTo>
                <a:lnTo>
                  <a:pt x="1026" y="583"/>
                </a:lnTo>
                <a:lnTo>
                  <a:pt x="1045" y="562"/>
                </a:lnTo>
                <a:lnTo>
                  <a:pt x="1056" y="546"/>
                </a:lnTo>
                <a:lnTo>
                  <a:pt x="1068" y="529"/>
                </a:lnTo>
                <a:lnTo>
                  <a:pt x="1078" y="509"/>
                </a:lnTo>
                <a:lnTo>
                  <a:pt x="1087" y="488"/>
                </a:lnTo>
                <a:lnTo>
                  <a:pt x="1087" y="488"/>
                </a:lnTo>
                <a:lnTo>
                  <a:pt x="1093" y="478"/>
                </a:lnTo>
                <a:lnTo>
                  <a:pt x="1100" y="467"/>
                </a:lnTo>
                <a:lnTo>
                  <a:pt x="1110" y="457"/>
                </a:lnTo>
                <a:lnTo>
                  <a:pt x="1123" y="446"/>
                </a:lnTo>
                <a:lnTo>
                  <a:pt x="1136" y="437"/>
                </a:lnTo>
                <a:lnTo>
                  <a:pt x="1150" y="427"/>
                </a:lnTo>
                <a:lnTo>
                  <a:pt x="1181" y="410"/>
                </a:lnTo>
                <a:lnTo>
                  <a:pt x="1211" y="396"/>
                </a:lnTo>
                <a:lnTo>
                  <a:pt x="1235" y="385"/>
                </a:lnTo>
                <a:lnTo>
                  <a:pt x="1259" y="375"/>
                </a:lnTo>
                <a:lnTo>
                  <a:pt x="1259" y="375"/>
                </a:lnTo>
                <a:lnTo>
                  <a:pt x="1255" y="383"/>
                </a:lnTo>
                <a:lnTo>
                  <a:pt x="1248" y="397"/>
                </a:lnTo>
                <a:lnTo>
                  <a:pt x="1244" y="406"/>
                </a:lnTo>
                <a:lnTo>
                  <a:pt x="1242" y="415"/>
                </a:lnTo>
                <a:lnTo>
                  <a:pt x="1240" y="422"/>
                </a:lnTo>
                <a:lnTo>
                  <a:pt x="1242" y="428"/>
                </a:lnTo>
                <a:lnTo>
                  <a:pt x="1242" y="428"/>
                </a:lnTo>
                <a:lnTo>
                  <a:pt x="1243" y="437"/>
                </a:lnTo>
                <a:lnTo>
                  <a:pt x="1245" y="448"/>
                </a:lnTo>
                <a:lnTo>
                  <a:pt x="1249" y="475"/>
                </a:lnTo>
                <a:lnTo>
                  <a:pt x="1253" y="490"/>
                </a:lnTo>
                <a:lnTo>
                  <a:pt x="1256" y="504"/>
                </a:lnTo>
                <a:lnTo>
                  <a:pt x="1261" y="514"/>
                </a:lnTo>
                <a:lnTo>
                  <a:pt x="1264" y="517"/>
                </a:lnTo>
                <a:lnTo>
                  <a:pt x="1268" y="521"/>
                </a:lnTo>
                <a:lnTo>
                  <a:pt x="1306" y="545"/>
                </a:lnTo>
                <a:lnTo>
                  <a:pt x="1306" y="545"/>
                </a:lnTo>
                <a:lnTo>
                  <a:pt x="1302" y="543"/>
                </a:lnTo>
                <a:lnTo>
                  <a:pt x="1304" y="545"/>
                </a:lnTo>
                <a:lnTo>
                  <a:pt x="1315" y="547"/>
                </a:lnTo>
                <a:lnTo>
                  <a:pt x="1315" y="547"/>
                </a:lnTo>
                <a:lnTo>
                  <a:pt x="1332" y="550"/>
                </a:lnTo>
                <a:lnTo>
                  <a:pt x="1344" y="551"/>
                </a:lnTo>
                <a:lnTo>
                  <a:pt x="1357" y="550"/>
                </a:lnTo>
                <a:lnTo>
                  <a:pt x="1357" y="550"/>
                </a:lnTo>
                <a:lnTo>
                  <a:pt x="1370" y="550"/>
                </a:lnTo>
                <a:lnTo>
                  <a:pt x="1389" y="547"/>
                </a:lnTo>
                <a:lnTo>
                  <a:pt x="1389" y="547"/>
                </a:lnTo>
                <a:lnTo>
                  <a:pt x="1406" y="546"/>
                </a:lnTo>
                <a:lnTo>
                  <a:pt x="1410" y="545"/>
                </a:lnTo>
                <a:lnTo>
                  <a:pt x="1414" y="543"/>
                </a:lnTo>
                <a:lnTo>
                  <a:pt x="1415" y="541"/>
                </a:lnTo>
                <a:lnTo>
                  <a:pt x="1416" y="539"/>
                </a:lnTo>
                <a:lnTo>
                  <a:pt x="1416" y="539"/>
                </a:lnTo>
                <a:lnTo>
                  <a:pt x="1415" y="536"/>
                </a:lnTo>
                <a:lnTo>
                  <a:pt x="1414" y="534"/>
                </a:lnTo>
                <a:lnTo>
                  <a:pt x="1409" y="530"/>
                </a:lnTo>
                <a:lnTo>
                  <a:pt x="1405" y="529"/>
                </a:lnTo>
                <a:lnTo>
                  <a:pt x="1401" y="526"/>
                </a:lnTo>
                <a:lnTo>
                  <a:pt x="1401" y="526"/>
                </a:lnTo>
                <a:lnTo>
                  <a:pt x="1398" y="524"/>
                </a:lnTo>
                <a:lnTo>
                  <a:pt x="1393" y="520"/>
                </a:lnTo>
                <a:lnTo>
                  <a:pt x="1385" y="516"/>
                </a:lnTo>
                <a:lnTo>
                  <a:pt x="1378" y="515"/>
                </a:lnTo>
                <a:lnTo>
                  <a:pt x="1378" y="515"/>
                </a:lnTo>
                <a:lnTo>
                  <a:pt x="1367" y="515"/>
                </a:lnTo>
                <a:lnTo>
                  <a:pt x="1354" y="516"/>
                </a:lnTo>
                <a:lnTo>
                  <a:pt x="1339" y="517"/>
                </a:lnTo>
                <a:lnTo>
                  <a:pt x="1339" y="517"/>
                </a:lnTo>
                <a:lnTo>
                  <a:pt x="1334" y="515"/>
                </a:lnTo>
                <a:lnTo>
                  <a:pt x="1326" y="509"/>
                </a:lnTo>
                <a:lnTo>
                  <a:pt x="1320" y="505"/>
                </a:lnTo>
                <a:lnTo>
                  <a:pt x="1315" y="500"/>
                </a:lnTo>
                <a:lnTo>
                  <a:pt x="1311" y="494"/>
                </a:lnTo>
                <a:lnTo>
                  <a:pt x="1310" y="488"/>
                </a:lnTo>
                <a:lnTo>
                  <a:pt x="1310" y="488"/>
                </a:lnTo>
                <a:lnTo>
                  <a:pt x="1310" y="485"/>
                </a:lnTo>
                <a:lnTo>
                  <a:pt x="1310" y="482"/>
                </a:lnTo>
                <a:lnTo>
                  <a:pt x="1313" y="473"/>
                </a:lnTo>
                <a:lnTo>
                  <a:pt x="1318" y="463"/>
                </a:lnTo>
                <a:lnTo>
                  <a:pt x="1325" y="452"/>
                </a:lnTo>
                <a:lnTo>
                  <a:pt x="1337" y="432"/>
                </a:lnTo>
                <a:lnTo>
                  <a:pt x="1342" y="422"/>
                </a:lnTo>
                <a:lnTo>
                  <a:pt x="1344" y="415"/>
                </a:lnTo>
                <a:lnTo>
                  <a:pt x="1344" y="415"/>
                </a:lnTo>
                <a:lnTo>
                  <a:pt x="1348" y="406"/>
                </a:lnTo>
                <a:lnTo>
                  <a:pt x="1354" y="397"/>
                </a:lnTo>
                <a:lnTo>
                  <a:pt x="1362" y="387"/>
                </a:lnTo>
                <a:lnTo>
                  <a:pt x="1370" y="379"/>
                </a:lnTo>
                <a:lnTo>
                  <a:pt x="1385" y="364"/>
                </a:lnTo>
                <a:lnTo>
                  <a:pt x="1393" y="358"/>
                </a:lnTo>
                <a:lnTo>
                  <a:pt x="1393" y="358"/>
                </a:lnTo>
                <a:lnTo>
                  <a:pt x="1412" y="364"/>
                </a:lnTo>
                <a:lnTo>
                  <a:pt x="1461" y="379"/>
                </a:lnTo>
                <a:lnTo>
                  <a:pt x="1488" y="389"/>
                </a:lnTo>
                <a:lnTo>
                  <a:pt x="1514" y="399"/>
                </a:lnTo>
                <a:lnTo>
                  <a:pt x="1536" y="409"/>
                </a:lnTo>
                <a:lnTo>
                  <a:pt x="1545" y="412"/>
                </a:lnTo>
                <a:lnTo>
                  <a:pt x="1552" y="417"/>
                </a:lnTo>
                <a:lnTo>
                  <a:pt x="1552" y="417"/>
                </a:lnTo>
                <a:lnTo>
                  <a:pt x="1576" y="432"/>
                </a:lnTo>
                <a:lnTo>
                  <a:pt x="1597" y="446"/>
                </a:lnTo>
                <a:lnTo>
                  <a:pt x="1616" y="458"/>
                </a:lnTo>
                <a:lnTo>
                  <a:pt x="1629" y="468"/>
                </a:lnTo>
                <a:lnTo>
                  <a:pt x="1629" y="468"/>
                </a:lnTo>
                <a:lnTo>
                  <a:pt x="1646" y="480"/>
                </a:lnTo>
                <a:lnTo>
                  <a:pt x="1653" y="484"/>
                </a:lnTo>
                <a:lnTo>
                  <a:pt x="1661" y="488"/>
                </a:lnTo>
                <a:lnTo>
                  <a:pt x="1661" y="488"/>
                </a:lnTo>
                <a:lnTo>
                  <a:pt x="1672" y="493"/>
                </a:lnTo>
                <a:lnTo>
                  <a:pt x="1682" y="498"/>
                </a:lnTo>
                <a:lnTo>
                  <a:pt x="1695" y="501"/>
                </a:lnTo>
                <a:lnTo>
                  <a:pt x="1700" y="503"/>
                </a:lnTo>
                <a:lnTo>
                  <a:pt x="1706" y="503"/>
                </a:lnTo>
                <a:lnTo>
                  <a:pt x="1706" y="503"/>
                </a:lnTo>
                <a:lnTo>
                  <a:pt x="1721" y="501"/>
                </a:lnTo>
                <a:lnTo>
                  <a:pt x="1738" y="498"/>
                </a:lnTo>
                <a:lnTo>
                  <a:pt x="1757" y="494"/>
                </a:lnTo>
                <a:lnTo>
                  <a:pt x="1757" y="494"/>
                </a:lnTo>
                <a:lnTo>
                  <a:pt x="1760" y="496"/>
                </a:lnTo>
                <a:lnTo>
                  <a:pt x="1768" y="499"/>
                </a:lnTo>
                <a:lnTo>
                  <a:pt x="1773" y="501"/>
                </a:lnTo>
                <a:lnTo>
                  <a:pt x="1778" y="501"/>
                </a:lnTo>
                <a:lnTo>
                  <a:pt x="1783" y="501"/>
                </a:lnTo>
                <a:lnTo>
                  <a:pt x="1786" y="500"/>
                </a:lnTo>
                <a:lnTo>
                  <a:pt x="1786" y="500"/>
                </a:lnTo>
                <a:lnTo>
                  <a:pt x="1789" y="498"/>
                </a:lnTo>
                <a:lnTo>
                  <a:pt x="1790" y="494"/>
                </a:lnTo>
                <a:lnTo>
                  <a:pt x="1790" y="490"/>
                </a:lnTo>
                <a:lnTo>
                  <a:pt x="1789" y="487"/>
                </a:lnTo>
                <a:lnTo>
                  <a:pt x="1785" y="482"/>
                </a:lnTo>
                <a:lnTo>
                  <a:pt x="1784" y="479"/>
                </a:lnTo>
                <a:lnTo>
                  <a:pt x="1784" y="479"/>
                </a:lnTo>
                <a:lnTo>
                  <a:pt x="1789" y="480"/>
                </a:lnTo>
                <a:lnTo>
                  <a:pt x="1800" y="482"/>
                </a:lnTo>
                <a:lnTo>
                  <a:pt x="1806" y="483"/>
                </a:lnTo>
                <a:lnTo>
                  <a:pt x="1812" y="482"/>
                </a:lnTo>
                <a:lnTo>
                  <a:pt x="1816" y="480"/>
                </a:lnTo>
                <a:lnTo>
                  <a:pt x="1817" y="478"/>
                </a:lnTo>
                <a:lnTo>
                  <a:pt x="1819" y="477"/>
                </a:lnTo>
                <a:lnTo>
                  <a:pt x="1819" y="477"/>
                </a:lnTo>
                <a:lnTo>
                  <a:pt x="1820" y="472"/>
                </a:lnTo>
                <a:lnTo>
                  <a:pt x="1820" y="469"/>
                </a:lnTo>
                <a:lnTo>
                  <a:pt x="1819" y="467"/>
                </a:lnTo>
                <a:lnTo>
                  <a:pt x="1817" y="464"/>
                </a:lnTo>
                <a:lnTo>
                  <a:pt x="1815" y="462"/>
                </a:lnTo>
                <a:lnTo>
                  <a:pt x="1812" y="462"/>
                </a:lnTo>
                <a:lnTo>
                  <a:pt x="1812" y="462"/>
                </a:lnTo>
                <a:lnTo>
                  <a:pt x="1814" y="461"/>
                </a:lnTo>
                <a:lnTo>
                  <a:pt x="1814" y="459"/>
                </a:lnTo>
                <a:lnTo>
                  <a:pt x="1812" y="456"/>
                </a:lnTo>
                <a:lnTo>
                  <a:pt x="1807" y="453"/>
                </a:lnTo>
                <a:lnTo>
                  <a:pt x="1807" y="453"/>
                </a:lnTo>
                <a:lnTo>
                  <a:pt x="1800" y="451"/>
                </a:lnTo>
                <a:lnTo>
                  <a:pt x="1789" y="451"/>
                </a:lnTo>
                <a:lnTo>
                  <a:pt x="1758" y="451"/>
                </a:lnTo>
                <a:lnTo>
                  <a:pt x="1728" y="451"/>
                </a:lnTo>
                <a:lnTo>
                  <a:pt x="1717" y="449"/>
                </a:lnTo>
                <a:lnTo>
                  <a:pt x="1715" y="448"/>
                </a:lnTo>
                <a:lnTo>
                  <a:pt x="1712" y="447"/>
                </a:lnTo>
                <a:lnTo>
                  <a:pt x="1712" y="447"/>
                </a:lnTo>
                <a:lnTo>
                  <a:pt x="1706" y="439"/>
                </a:lnTo>
                <a:lnTo>
                  <a:pt x="1697" y="432"/>
                </a:lnTo>
                <a:lnTo>
                  <a:pt x="1687" y="421"/>
                </a:lnTo>
                <a:lnTo>
                  <a:pt x="1684" y="413"/>
                </a:lnTo>
                <a:lnTo>
                  <a:pt x="1680" y="405"/>
                </a:lnTo>
                <a:lnTo>
                  <a:pt x="1680" y="405"/>
                </a:lnTo>
                <a:lnTo>
                  <a:pt x="1671" y="379"/>
                </a:lnTo>
                <a:lnTo>
                  <a:pt x="1661" y="342"/>
                </a:lnTo>
                <a:lnTo>
                  <a:pt x="1653" y="308"/>
                </a:lnTo>
                <a:lnTo>
                  <a:pt x="1650" y="295"/>
                </a:lnTo>
                <a:lnTo>
                  <a:pt x="1650" y="287"/>
                </a:lnTo>
                <a:lnTo>
                  <a:pt x="1650" y="287"/>
                </a:lnTo>
                <a:lnTo>
                  <a:pt x="1651" y="276"/>
                </a:lnTo>
                <a:lnTo>
                  <a:pt x="1655" y="266"/>
                </a:lnTo>
                <a:lnTo>
                  <a:pt x="1659" y="255"/>
                </a:lnTo>
                <a:lnTo>
                  <a:pt x="1659" y="255"/>
                </a:lnTo>
                <a:lnTo>
                  <a:pt x="1671" y="246"/>
                </a:lnTo>
                <a:lnTo>
                  <a:pt x="1702" y="227"/>
                </a:lnTo>
                <a:lnTo>
                  <a:pt x="1739" y="207"/>
                </a:lnTo>
                <a:lnTo>
                  <a:pt x="1757" y="198"/>
                </a:lnTo>
                <a:lnTo>
                  <a:pt x="1772" y="192"/>
                </a:lnTo>
                <a:lnTo>
                  <a:pt x="1772" y="192"/>
                </a:lnTo>
                <a:lnTo>
                  <a:pt x="1799" y="184"/>
                </a:lnTo>
                <a:lnTo>
                  <a:pt x="1828" y="175"/>
                </a:lnTo>
                <a:lnTo>
                  <a:pt x="1853" y="165"/>
                </a:lnTo>
                <a:lnTo>
                  <a:pt x="1869" y="157"/>
                </a:lnTo>
                <a:lnTo>
                  <a:pt x="1869" y="157"/>
                </a:lnTo>
                <a:lnTo>
                  <a:pt x="1879" y="150"/>
                </a:lnTo>
                <a:lnTo>
                  <a:pt x="1888" y="140"/>
                </a:lnTo>
                <a:lnTo>
                  <a:pt x="1895" y="130"/>
                </a:lnTo>
                <a:lnTo>
                  <a:pt x="1910" y="151"/>
                </a:lnTo>
                <a:lnTo>
                  <a:pt x="1905" y="127"/>
                </a:lnTo>
                <a:lnTo>
                  <a:pt x="1908" y="119"/>
                </a:lnTo>
                <a:lnTo>
                  <a:pt x="1908" y="119"/>
                </a:lnTo>
                <a:lnTo>
                  <a:pt x="1911" y="120"/>
                </a:lnTo>
                <a:lnTo>
                  <a:pt x="1920" y="124"/>
                </a:lnTo>
                <a:lnTo>
                  <a:pt x="1930" y="131"/>
                </a:lnTo>
                <a:lnTo>
                  <a:pt x="1935" y="135"/>
                </a:lnTo>
                <a:lnTo>
                  <a:pt x="1937" y="139"/>
                </a:lnTo>
                <a:lnTo>
                  <a:pt x="1937" y="139"/>
                </a:lnTo>
                <a:lnTo>
                  <a:pt x="1941" y="149"/>
                </a:lnTo>
                <a:lnTo>
                  <a:pt x="1944" y="157"/>
                </a:lnTo>
                <a:lnTo>
                  <a:pt x="1946" y="166"/>
                </a:lnTo>
                <a:lnTo>
                  <a:pt x="1946" y="166"/>
                </a:lnTo>
                <a:lnTo>
                  <a:pt x="1945" y="151"/>
                </a:lnTo>
                <a:lnTo>
                  <a:pt x="1942" y="140"/>
                </a:lnTo>
                <a:lnTo>
                  <a:pt x="1940" y="130"/>
                </a:lnTo>
                <a:lnTo>
                  <a:pt x="1940" y="130"/>
                </a:lnTo>
                <a:lnTo>
                  <a:pt x="1939" y="126"/>
                </a:lnTo>
                <a:lnTo>
                  <a:pt x="1935" y="124"/>
                </a:lnTo>
                <a:lnTo>
                  <a:pt x="1926" y="116"/>
                </a:lnTo>
                <a:lnTo>
                  <a:pt x="1914" y="109"/>
                </a:lnTo>
                <a:lnTo>
                  <a:pt x="1914" y="109"/>
                </a:lnTo>
                <a:lnTo>
                  <a:pt x="1916" y="99"/>
                </a:lnTo>
                <a:lnTo>
                  <a:pt x="1920" y="85"/>
                </a:lnTo>
                <a:lnTo>
                  <a:pt x="1920" y="85"/>
                </a:lnTo>
                <a:lnTo>
                  <a:pt x="1918" y="84"/>
                </a:lnTo>
                <a:lnTo>
                  <a:pt x="1913" y="80"/>
                </a:lnTo>
                <a:lnTo>
                  <a:pt x="1899" y="73"/>
                </a:lnTo>
                <a:lnTo>
                  <a:pt x="1878" y="62"/>
                </a:lnTo>
                <a:lnTo>
                  <a:pt x="1842" y="42"/>
                </a:lnTo>
                <a:lnTo>
                  <a:pt x="1842" y="42"/>
                </a:lnTo>
                <a:lnTo>
                  <a:pt x="1840" y="38"/>
                </a:lnTo>
                <a:lnTo>
                  <a:pt x="1836" y="33"/>
                </a:lnTo>
                <a:lnTo>
                  <a:pt x="1828" y="28"/>
                </a:lnTo>
                <a:lnTo>
                  <a:pt x="1819" y="22"/>
                </a:lnTo>
                <a:lnTo>
                  <a:pt x="1805" y="16"/>
                </a:lnTo>
                <a:lnTo>
                  <a:pt x="1786" y="10"/>
                </a:lnTo>
                <a:lnTo>
                  <a:pt x="1763" y="2"/>
                </a:lnTo>
                <a:lnTo>
                  <a:pt x="1763" y="2"/>
                </a:lnTo>
                <a:lnTo>
                  <a:pt x="1749" y="1"/>
                </a:lnTo>
                <a:lnTo>
                  <a:pt x="1736" y="0"/>
                </a:lnTo>
                <a:lnTo>
                  <a:pt x="1722" y="0"/>
                </a:lnTo>
                <a:lnTo>
                  <a:pt x="1710" y="1"/>
                </a:lnTo>
                <a:lnTo>
                  <a:pt x="1696" y="2"/>
                </a:lnTo>
                <a:lnTo>
                  <a:pt x="1682" y="6"/>
                </a:lnTo>
                <a:lnTo>
                  <a:pt x="1658" y="12"/>
                </a:lnTo>
                <a:lnTo>
                  <a:pt x="1635" y="21"/>
                </a:lnTo>
                <a:lnTo>
                  <a:pt x="1616" y="31"/>
                </a:lnTo>
                <a:lnTo>
                  <a:pt x="1588" y="45"/>
                </a:lnTo>
                <a:lnTo>
                  <a:pt x="1588" y="45"/>
                </a:lnTo>
                <a:lnTo>
                  <a:pt x="1576" y="48"/>
                </a:lnTo>
                <a:lnTo>
                  <a:pt x="1561" y="52"/>
                </a:lnTo>
                <a:lnTo>
                  <a:pt x="1544" y="56"/>
                </a:lnTo>
                <a:lnTo>
                  <a:pt x="1526" y="58"/>
                </a:lnTo>
                <a:lnTo>
                  <a:pt x="1497" y="61"/>
                </a:lnTo>
                <a:lnTo>
                  <a:pt x="1484" y="62"/>
                </a:lnTo>
                <a:lnTo>
                  <a:pt x="1484" y="6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2">
            <a:extLst>
              <a:ext uri="{FF2B5EF4-FFF2-40B4-BE49-F238E27FC236}">
                <a16:creationId xmlns:a16="http://schemas.microsoft.com/office/drawing/2014/main" id="{2503C213-28DD-4B4B-A359-5EDC346B3014}"/>
              </a:ext>
            </a:extLst>
          </p:cNvPr>
          <p:cNvSpPr>
            <a:spLocks/>
          </p:cNvSpPr>
          <p:nvPr/>
        </p:nvSpPr>
        <p:spPr bwMode="auto">
          <a:xfrm>
            <a:off x="8129537" y="4710113"/>
            <a:ext cx="1512513" cy="1710190"/>
          </a:xfrm>
          <a:custGeom>
            <a:avLst/>
            <a:gdLst>
              <a:gd name="T0" fmla="*/ 270 w 1339"/>
              <a:gd name="T1" fmla="*/ 106 h 1514"/>
              <a:gd name="T2" fmla="*/ 236 w 1339"/>
              <a:gd name="T3" fmla="*/ 102 h 1514"/>
              <a:gd name="T4" fmla="*/ 300 w 1339"/>
              <a:gd name="T5" fmla="*/ 127 h 1514"/>
              <a:gd name="T6" fmla="*/ 246 w 1339"/>
              <a:gd name="T7" fmla="*/ 146 h 1514"/>
              <a:gd name="T8" fmla="*/ 302 w 1339"/>
              <a:gd name="T9" fmla="*/ 143 h 1514"/>
              <a:gd name="T10" fmla="*/ 304 w 1339"/>
              <a:gd name="T11" fmla="*/ 253 h 1514"/>
              <a:gd name="T12" fmla="*/ 231 w 1339"/>
              <a:gd name="T13" fmla="*/ 394 h 1514"/>
              <a:gd name="T14" fmla="*/ 85 w 1339"/>
              <a:gd name="T15" fmla="*/ 565 h 1514"/>
              <a:gd name="T16" fmla="*/ 13 w 1339"/>
              <a:gd name="T17" fmla="*/ 596 h 1514"/>
              <a:gd name="T18" fmla="*/ 3 w 1339"/>
              <a:gd name="T19" fmla="*/ 644 h 1514"/>
              <a:gd name="T20" fmla="*/ 24 w 1339"/>
              <a:gd name="T21" fmla="*/ 644 h 1514"/>
              <a:gd name="T22" fmla="*/ 47 w 1339"/>
              <a:gd name="T23" fmla="*/ 645 h 1514"/>
              <a:gd name="T24" fmla="*/ 56 w 1339"/>
              <a:gd name="T25" fmla="*/ 617 h 1514"/>
              <a:gd name="T26" fmla="*/ 73 w 1339"/>
              <a:gd name="T27" fmla="*/ 621 h 1514"/>
              <a:gd name="T28" fmla="*/ 129 w 1339"/>
              <a:gd name="T29" fmla="*/ 618 h 1514"/>
              <a:gd name="T30" fmla="*/ 76 w 1339"/>
              <a:gd name="T31" fmla="*/ 659 h 1514"/>
              <a:gd name="T32" fmla="*/ 55 w 1339"/>
              <a:gd name="T33" fmla="*/ 685 h 1514"/>
              <a:gd name="T34" fmla="*/ 59 w 1339"/>
              <a:gd name="T35" fmla="*/ 702 h 1514"/>
              <a:gd name="T36" fmla="*/ 90 w 1339"/>
              <a:gd name="T37" fmla="*/ 690 h 1514"/>
              <a:gd name="T38" fmla="*/ 116 w 1339"/>
              <a:gd name="T39" fmla="*/ 699 h 1514"/>
              <a:gd name="T40" fmla="*/ 174 w 1339"/>
              <a:gd name="T41" fmla="*/ 697 h 1514"/>
              <a:gd name="T42" fmla="*/ 216 w 1339"/>
              <a:gd name="T43" fmla="*/ 780 h 1514"/>
              <a:gd name="T44" fmla="*/ 335 w 1339"/>
              <a:gd name="T45" fmla="*/ 1023 h 1514"/>
              <a:gd name="T46" fmla="*/ 364 w 1339"/>
              <a:gd name="T47" fmla="*/ 1177 h 1514"/>
              <a:gd name="T48" fmla="*/ 379 w 1339"/>
              <a:gd name="T49" fmla="*/ 1315 h 1514"/>
              <a:gd name="T50" fmla="*/ 326 w 1339"/>
              <a:gd name="T51" fmla="*/ 1345 h 1514"/>
              <a:gd name="T52" fmla="*/ 275 w 1339"/>
              <a:gd name="T53" fmla="*/ 1345 h 1514"/>
              <a:gd name="T54" fmla="*/ 231 w 1339"/>
              <a:gd name="T55" fmla="*/ 1351 h 1514"/>
              <a:gd name="T56" fmla="*/ 222 w 1339"/>
              <a:gd name="T57" fmla="*/ 1368 h 1514"/>
              <a:gd name="T58" fmla="*/ 231 w 1339"/>
              <a:gd name="T59" fmla="*/ 1386 h 1514"/>
              <a:gd name="T60" fmla="*/ 246 w 1339"/>
              <a:gd name="T61" fmla="*/ 1402 h 1514"/>
              <a:gd name="T62" fmla="*/ 304 w 1339"/>
              <a:gd name="T63" fmla="*/ 1409 h 1514"/>
              <a:gd name="T64" fmla="*/ 383 w 1339"/>
              <a:gd name="T65" fmla="*/ 1392 h 1514"/>
              <a:gd name="T66" fmla="*/ 476 w 1339"/>
              <a:gd name="T67" fmla="*/ 1350 h 1514"/>
              <a:gd name="T68" fmla="*/ 509 w 1339"/>
              <a:gd name="T69" fmla="*/ 1306 h 1514"/>
              <a:gd name="T70" fmla="*/ 489 w 1339"/>
              <a:gd name="T71" fmla="*/ 1360 h 1514"/>
              <a:gd name="T72" fmla="*/ 420 w 1339"/>
              <a:gd name="T73" fmla="*/ 1386 h 1514"/>
              <a:gd name="T74" fmla="*/ 408 w 1339"/>
              <a:gd name="T75" fmla="*/ 1396 h 1514"/>
              <a:gd name="T76" fmla="*/ 398 w 1339"/>
              <a:gd name="T77" fmla="*/ 1412 h 1514"/>
              <a:gd name="T78" fmla="*/ 399 w 1339"/>
              <a:gd name="T79" fmla="*/ 1443 h 1514"/>
              <a:gd name="T80" fmla="*/ 423 w 1339"/>
              <a:gd name="T81" fmla="*/ 1440 h 1514"/>
              <a:gd name="T82" fmla="*/ 435 w 1339"/>
              <a:gd name="T83" fmla="*/ 1458 h 1514"/>
              <a:gd name="T84" fmla="*/ 471 w 1339"/>
              <a:gd name="T85" fmla="*/ 1436 h 1514"/>
              <a:gd name="T86" fmla="*/ 501 w 1339"/>
              <a:gd name="T87" fmla="*/ 1451 h 1514"/>
              <a:gd name="T88" fmla="*/ 509 w 1339"/>
              <a:gd name="T89" fmla="*/ 1415 h 1514"/>
              <a:gd name="T90" fmla="*/ 596 w 1339"/>
              <a:gd name="T91" fmla="*/ 1316 h 1514"/>
              <a:gd name="T92" fmla="*/ 637 w 1339"/>
              <a:gd name="T93" fmla="*/ 1277 h 1514"/>
              <a:gd name="T94" fmla="*/ 751 w 1339"/>
              <a:gd name="T95" fmla="*/ 1358 h 1514"/>
              <a:gd name="T96" fmla="*/ 1011 w 1339"/>
              <a:gd name="T97" fmla="*/ 1424 h 1514"/>
              <a:gd name="T98" fmla="*/ 1208 w 1339"/>
              <a:gd name="T99" fmla="*/ 1486 h 1514"/>
              <a:gd name="T100" fmla="*/ 1339 w 1339"/>
              <a:gd name="T101" fmla="*/ 1513 h 1514"/>
              <a:gd name="T102" fmla="*/ 1185 w 1339"/>
              <a:gd name="T103" fmla="*/ 1434 h 1514"/>
              <a:gd name="T104" fmla="*/ 934 w 1339"/>
              <a:gd name="T105" fmla="*/ 1337 h 1514"/>
              <a:gd name="T106" fmla="*/ 800 w 1339"/>
              <a:gd name="T107" fmla="*/ 1245 h 1514"/>
              <a:gd name="T108" fmla="*/ 709 w 1339"/>
              <a:gd name="T109" fmla="*/ 1086 h 1514"/>
              <a:gd name="T110" fmla="*/ 626 w 1339"/>
              <a:gd name="T111" fmla="*/ 796 h 1514"/>
              <a:gd name="T112" fmla="*/ 523 w 1339"/>
              <a:gd name="T113" fmla="*/ 629 h 1514"/>
              <a:gd name="T114" fmla="*/ 483 w 1339"/>
              <a:gd name="T115" fmla="*/ 492 h 1514"/>
              <a:gd name="T116" fmla="*/ 513 w 1339"/>
              <a:gd name="T117" fmla="*/ 293 h 1514"/>
              <a:gd name="T118" fmla="*/ 519 w 1339"/>
              <a:gd name="T119" fmla="*/ 168 h 1514"/>
              <a:gd name="T120" fmla="*/ 442 w 1339"/>
              <a:gd name="T121" fmla="*/ 49 h 1514"/>
              <a:gd name="T122" fmla="*/ 362 w 1339"/>
              <a:gd name="T123" fmla="*/ 5 h 1514"/>
              <a:gd name="T124" fmla="*/ 320 w 1339"/>
              <a:gd name="T125" fmla="*/ 5 h 15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39" h="1514">
                <a:moveTo>
                  <a:pt x="294" y="56"/>
                </a:moveTo>
                <a:lnTo>
                  <a:pt x="252" y="82"/>
                </a:lnTo>
                <a:lnTo>
                  <a:pt x="288" y="67"/>
                </a:lnTo>
                <a:lnTo>
                  <a:pt x="270" y="91"/>
                </a:lnTo>
                <a:lnTo>
                  <a:pt x="290" y="76"/>
                </a:lnTo>
                <a:lnTo>
                  <a:pt x="294" y="103"/>
                </a:lnTo>
                <a:lnTo>
                  <a:pt x="294" y="103"/>
                </a:lnTo>
                <a:lnTo>
                  <a:pt x="270" y="106"/>
                </a:lnTo>
                <a:lnTo>
                  <a:pt x="270" y="106"/>
                </a:lnTo>
                <a:lnTo>
                  <a:pt x="263" y="106"/>
                </a:lnTo>
                <a:lnTo>
                  <a:pt x="255" y="104"/>
                </a:lnTo>
                <a:lnTo>
                  <a:pt x="241" y="101"/>
                </a:lnTo>
                <a:lnTo>
                  <a:pt x="229" y="96"/>
                </a:lnTo>
                <a:lnTo>
                  <a:pt x="226" y="94"/>
                </a:lnTo>
                <a:lnTo>
                  <a:pt x="226" y="94"/>
                </a:lnTo>
                <a:lnTo>
                  <a:pt x="236" y="102"/>
                </a:lnTo>
                <a:lnTo>
                  <a:pt x="244" y="108"/>
                </a:lnTo>
                <a:lnTo>
                  <a:pt x="252" y="112"/>
                </a:lnTo>
                <a:lnTo>
                  <a:pt x="252" y="112"/>
                </a:lnTo>
                <a:lnTo>
                  <a:pt x="262" y="113"/>
                </a:lnTo>
                <a:lnTo>
                  <a:pt x="274" y="114"/>
                </a:lnTo>
                <a:lnTo>
                  <a:pt x="290" y="114"/>
                </a:lnTo>
                <a:lnTo>
                  <a:pt x="300" y="118"/>
                </a:lnTo>
                <a:lnTo>
                  <a:pt x="300" y="127"/>
                </a:lnTo>
                <a:lnTo>
                  <a:pt x="300" y="127"/>
                </a:lnTo>
                <a:lnTo>
                  <a:pt x="290" y="132"/>
                </a:lnTo>
                <a:lnTo>
                  <a:pt x="280" y="135"/>
                </a:lnTo>
                <a:lnTo>
                  <a:pt x="270" y="139"/>
                </a:lnTo>
                <a:lnTo>
                  <a:pt x="270" y="139"/>
                </a:lnTo>
                <a:lnTo>
                  <a:pt x="237" y="144"/>
                </a:lnTo>
                <a:lnTo>
                  <a:pt x="237" y="144"/>
                </a:lnTo>
                <a:lnTo>
                  <a:pt x="246" y="146"/>
                </a:lnTo>
                <a:lnTo>
                  <a:pt x="253" y="148"/>
                </a:lnTo>
                <a:lnTo>
                  <a:pt x="260" y="148"/>
                </a:lnTo>
                <a:lnTo>
                  <a:pt x="260" y="148"/>
                </a:lnTo>
                <a:lnTo>
                  <a:pt x="272" y="145"/>
                </a:lnTo>
                <a:lnTo>
                  <a:pt x="284" y="143"/>
                </a:lnTo>
                <a:lnTo>
                  <a:pt x="300" y="139"/>
                </a:lnTo>
                <a:lnTo>
                  <a:pt x="300" y="139"/>
                </a:lnTo>
                <a:lnTo>
                  <a:pt x="302" y="143"/>
                </a:lnTo>
                <a:lnTo>
                  <a:pt x="307" y="153"/>
                </a:lnTo>
                <a:lnTo>
                  <a:pt x="310" y="160"/>
                </a:lnTo>
                <a:lnTo>
                  <a:pt x="312" y="169"/>
                </a:lnTo>
                <a:lnTo>
                  <a:pt x="314" y="177"/>
                </a:lnTo>
                <a:lnTo>
                  <a:pt x="314" y="186"/>
                </a:lnTo>
                <a:lnTo>
                  <a:pt x="314" y="186"/>
                </a:lnTo>
                <a:lnTo>
                  <a:pt x="311" y="213"/>
                </a:lnTo>
                <a:lnTo>
                  <a:pt x="304" y="253"/>
                </a:lnTo>
                <a:lnTo>
                  <a:pt x="299" y="273"/>
                </a:lnTo>
                <a:lnTo>
                  <a:pt x="294" y="291"/>
                </a:lnTo>
                <a:lnTo>
                  <a:pt x="288" y="307"/>
                </a:lnTo>
                <a:lnTo>
                  <a:pt x="281" y="319"/>
                </a:lnTo>
                <a:lnTo>
                  <a:pt x="281" y="319"/>
                </a:lnTo>
                <a:lnTo>
                  <a:pt x="253" y="359"/>
                </a:lnTo>
                <a:lnTo>
                  <a:pt x="237" y="383"/>
                </a:lnTo>
                <a:lnTo>
                  <a:pt x="231" y="394"/>
                </a:lnTo>
                <a:lnTo>
                  <a:pt x="226" y="405"/>
                </a:lnTo>
                <a:lnTo>
                  <a:pt x="226" y="405"/>
                </a:lnTo>
                <a:lnTo>
                  <a:pt x="215" y="432"/>
                </a:lnTo>
                <a:lnTo>
                  <a:pt x="202" y="467"/>
                </a:lnTo>
                <a:lnTo>
                  <a:pt x="190" y="508"/>
                </a:lnTo>
                <a:lnTo>
                  <a:pt x="107" y="564"/>
                </a:lnTo>
                <a:lnTo>
                  <a:pt x="107" y="564"/>
                </a:lnTo>
                <a:lnTo>
                  <a:pt x="85" y="565"/>
                </a:lnTo>
                <a:lnTo>
                  <a:pt x="65" y="566"/>
                </a:lnTo>
                <a:lnTo>
                  <a:pt x="56" y="567"/>
                </a:lnTo>
                <a:lnTo>
                  <a:pt x="47" y="570"/>
                </a:lnTo>
                <a:lnTo>
                  <a:pt x="47" y="570"/>
                </a:lnTo>
                <a:lnTo>
                  <a:pt x="40" y="574"/>
                </a:lnTo>
                <a:lnTo>
                  <a:pt x="34" y="577"/>
                </a:lnTo>
                <a:lnTo>
                  <a:pt x="21" y="586"/>
                </a:lnTo>
                <a:lnTo>
                  <a:pt x="13" y="596"/>
                </a:lnTo>
                <a:lnTo>
                  <a:pt x="7" y="606"/>
                </a:lnTo>
                <a:lnTo>
                  <a:pt x="7" y="606"/>
                </a:lnTo>
                <a:lnTo>
                  <a:pt x="2" y="616"/>
                </a:lnTo>
                <a:lnTo>
                  <a:pt x="0" y="628"/>
                </a:lnTo>
                <a:lnTo>
                  <a:pt x="0" y="638"/>
                </a:lnTo>
                <a:lnTo>
                  <a:pt x="2" y="642"/>
                </a:lnTo>
                <a:lnTo>
                  <a:pt x="3" y="644"/>
                </a:lnTo>
                <a:lnTo>
                  <a:pt x="3" y="644"/>
                </a:lnTo>
                <a:lnTo>
                  <a:pt x="8" y="647"/>
                </a:lnTo>
                <a:lnTo>
                  <a:pt x="12" y="648"/>
                </a:lnTo>
                <a:lnTo>
                  <a:pt x="15" y="647"/>
                </a:lnTo>
                <a:lnTo>
                  <a:pt x="15" y="647"/>
                </a:lnTo>
                <a:lnTo>
                  <a:pt x="18" y="648"/>
                </a:lnTo>
                <a:lnTo>
                  <a:pt x="20" y="647"/>
                </a:lnTo>
                <a:lnTo>
                  <a:pt x="24" y="644"/>
                </a:lnTo>
                <a:lnTo>
                  <a:pt x="24" y="644"/>
                </a:lnTo>
                <a:lnTo>
                  <a:pt x="29" y="638"/>
                </a:lnTo>
                <a:lnTo>
                  <a:pt x="30" y="635"/>
                </a:lnTo>
                <a:lnTo>
                  <a:pt x="30" y="635"/>
                </a:lnTo>
                <a:lnTo>
                  <a:pt x="33" y="638"/>
                </a:lnTo>
                <a:lnTo>
                  <a:pt x="38" y="642"/>
                </a:lnTo>
                <a:lnTo>
                  <a:pt x="41" y="644"/>
                </a:lnTo>
                <a:lnTo>
                  <a:pt x="45" y="645"/>
                </a:lnTo>
                <a:lnTo>
                  <a:pt x="47" y="645"/>
                </a:lnTo>
                <a:lnTo>
                  <a:pt x="50" y="644"/>
                </a:lnTo>
                <a:lnTo>
                  <a:pt x="50" y="644"/>
                </a:lnTo>
                <a:lnTo>
                  <a:pt x="52" y="642"/>
                </a:lnTo>
                <a:lnTo>
                  <a:pt x="55" y="637"/>
                </a:lnTo>
                <a:lnTo>
                  <a:pt x="56" y="627"/>
                </a:lnTo>
                <a:lnTo>
                  <a:pt x="56" y="614"/>
                </a:lnTo>
                <a:lnTo>
                  <a:pt x="56" y="614"/>
                </a:lnTo>
                <a:lnTo>
                  <a:pt x="56" y="617"/>
                </a:lnTo>
                <a:lnTo>
                  <a:pt x="57" y="622"/>
                </a:lnTo>
                <a:lnTo>
                  <a:pt x="59" y="624"/>
                </a:lnTo>
                <a:lnTo>
                  <a:pt x="60" y="627"/>
                </a:lnTo>
                <a:lnTo>
                  <a:pt x="62" y="627"/>
                </a:lnTo>
                <a:lnTo>
                  <a:pt x="65" y="627"/>
                </a:lnTo>
                <a:lnTo>
                  <a:pt x="65" y="627"/>
                </a:lnTo>
                <a:lnTo>
                  <a:pt x="71" y="623"/>
                </a:lnTo>
                <a:lnTo>
                  <a:pt x="73" y="621"/>
                </a:lnTo>
                <a:lnTo>
                  <a:pt x="75" y="617"/>
                </a:lnTo>
                <a:lnTo>
                  <a:pt x="75" y="617"/>
                </a:lnTo>
                <a:lnTo>
                  <a:pt x="94" y="614"/>
                </a:lnTo>
                <a:lnTo>
                  <a:pt x="111" y="613"/>
                </a:lnTo>
                <a:lnTo>
                  <a:pt x="117" y="614"/>
                </a:lnTo>
                <a:lnTo>
                  <a:pt x="122" y="614"/>
                </a:lnTo>
                <a:lnTo>
                  <a:pt x="122" y="614"/>
                </a:lnTo>
                <a:lnTo>
                  <a:pt x="129" y="618"/>
                </a:lnTo>
                <a:lnTo>
                  <a:pt x="138" y="622"/>
                </a:lnTo>
                <a:lnTo>
                  <a:pt x="145" y="627"/>
                </a:lnTo>
                <a:lnTo>
                  <a:pt x="145" y="627"/>
                </a:lnTo>
                <a:lnTo>
                  <a:pt x="118" y="637"/>
                </a:lnTo>
                <a:lnTo>
                  <a:pt x="97" y="645"/>
                </a:lnTo>
                <a:lnTo>
                  <a:pt x="83" y="653"/>
                </a:lnTo>
                <a:lnTo>
                  <a:pt x="83" y="653"/>
                </a:lnTo>
                <a:lnTo>
                  <a:pt x="76" y="659"/>
                </a:lnTo>
                <a:lnTo>
                  <a:pt x="68" y="665"/>
                </a:lnTo>
                <a:lnTo>
                  <a:pt x="68" y="665"/>
                </a:lnTo>
                <a:lnTo>
                  <a:pt x="57" y="674"/>
                </a:lnTo>
                <a:lnTo>
                  <a:pt x="55" y="676"/>
                </a:lnTo>
                <a:lnTo>
                  <a:pt x="54" y="680"/>
                </a:lnTo>
                <a:lnTo>
                  <a:pt x="54" y="680"/>
                </a:lnTo>
                <a:lnTo>
                  <a:pt x="54" y="683"/>
                </a:lnTo>
                <a:lnTo>
                  <a:pt x="55" y="685"/>
                </a:lnTo>
                <a:lnTo>
                  <a:pt x="56" y="689"/>
                </a:lnTo>
                <a:lnTo>
                  <a:pt x="56" y="691"/>
                </a:lnTo>
                <a:lnTo>
                  <a:pt x="56" y="691"/>
                </a:lnTo>
                <a:lnTo>
                  <a:pt x="55" y="695"/>
                </a:lnTo>
                <a:lnTo>
                  <a:pt x="55" y="699"/>
                </a:lnTo>
                <a:lnTo>
                  <a:pt x="55" y="700"/>
                </a:lnTo>
                <a:lnTo>
                  <a:pt x="57" y="701"/>
                </a:lnTo>
                <a:lnTo>
                  <a:pt x="59" y="702"/>
                </a:lnTo>
                <a:lnTo>
                  <a:pt x="62" y="704"/>
                </a:lnTo>
                <a:lnTo>
                  <a:pt x="62" y="704"/>
                </a:lnTo>
                <a:lnTo>
                  <a:pt x="67" y="702"/>
                </a:lnTo>
                <a:lnTo>
                  <a:pt x="72" y="701"/>
                </a:lnTo>
                <a:lnTo>
                  <a:pt x="81" y="696"/>
                </a:lnTo>
                <a:lnTo>
                  <a:pt x="92" y="689"/>
                </a:lnTo>
                <a:lnTo>
                  <a:pt x="92" y="689"/>
                </a:lnTo>
                <a:lnTo>
                  <a:pt x="90" y="690"/>
                </a:lnTo>
                <a:lnTo>
                  <a:pt x="87" y="695"/>
                </a:lnTo>
                <a:lnTo>
                  <a:pt x="87" y="697"/>
                </a:lnTo>
                <a:lnTo>
                  <a:pt x="90" y="699"/>
                </a:lnTo>
                <a:lnTo>
                  <a:pt x="93" y="700"/>
                </a:lnTo>
                <a:lnTo>
                  <a:pt x="101" y="700"/>
                </a:lnTo>
                <a:lnTo>
                  <a:pt x="101" y="700"/>
                </a:lnTo>
                <a:lnTo>
                  <a:pt x="109" y="700"/>
                </a:lnTo>
                <a:lnTo>
                  <a:pt x="116" y="699"/>
                </a:lnTo>
                <a:lnTo>
                  <a:pt x="127" y="695"/>
                </a:lnTo>
                <a:lnTo>
                  <a:pt x="135" y="692"/>
                </a:lnTo>
                <a:lnTo>
                  <a:pt x="140" y="691"/>
                </a:lnTo>
                <a:lnTo>
                  <a:pt x="145" y="691"/>
                </a:lnTo>
                <a:lnTo>
                  <a:pt x="145" y="691"/>
                </a:lnTo>
                <a:lnTo>
                  <a:pt x="156" y="694"/>
                </a:lnTo>
                <a:lnTo>
                  <a:pt x="166" y="696"/>
                </a:lnTo>
                <a:lnTo>
                  <a:pt x="174" y="697"/>
                </a:lnTo>
                <a:lnTo>
                  <a:pt x="181" y="697"/>
                </a:lnTo>
                <a:lnTo>
                  <a:pt x="181" y="697"/>
                </a:lnTo>
                <a:lnTo>
                  <a:pt x="186" y="696"/>
                </a:lnTo>
                <a:lnTo>
                  <a:pt x="190" y="694"/>
                </a:lnTo>
                <a:lnTo>
                  <a:pt x="192" y="691"/>
                </a:lnTo>
                <a:lnTo>
                  <a:pt x="192" y="691"/>
                </a:lnTo>
                <a:lnTo>
                  <a:pt x="200" y="718"/>
                </a:lnTo>
                <a:lnTo>
                  <a:pt x="216" y="780"/>
                </a:lnTo>
                <a:lnTo>
                  <a:pt x="227" y="815"/>
                </a:lnTo>
                <a:lnTo>
                  <a:pt x="237" y="850"/>
                </a:lnTo>
                <a:lnTo>
                  <a:pt x="248" y="878"/>
                </a:lnTo>
                <a:lnTo>
                  <a:pt x="253" y="889"/>
                </a:lnTo>
                <a:lnTo>
                  <a:pt x="258" y="898"/>
                </a:lnTo>
                <a:lnTo>
                  <a:pt x="258" y="898"/>
                </a:lnTo>
                <a:lnTo>
                  <a:pt x="309" y="981"/>
                </a:lnTo>
                <a:lnTo>
                  <a:pt x="335" y="1023"/>
                </a:lnTo>
                <a:lnTo>
                  <a:pt x="343" y="1039"/>
                </a:lnTo>
                <a:lnTo>
                  <a:pt x="350" y="1053"/>
                </a:lnTo>
                <a:lnTo>
                  <a:pt x="350" y="1053"/>
                </a:lnTo>
                <a:lnTo>
                  <a:pt x="353" y="1064"/>
                </a:lnTo>
                <a:lnTo>
                  <a:pt x="356" y="1079"/>
                </a:lnTo>
                <a:lnTo>
                  <a:pt x="358" y="1115"/>
                </a:lnTo>
                <a:lnTo>
                  <a:pt x="362" y="1155"/>
                </a:lnTo>
                <a:lnTo>
                  <a:pt x="364" y="1177"/>
                </a:lnTo>
                <a:lnTo>
                  <a:pt x="368" y="1198"/>
                </a:lnTo>
                <a:lnTo>
                  <a:pt x="368" y="1198"/>
                </a:lnTo>
                <a:lnTo>
                  <a:pt x="374" y="1235"/>
                </a:lnTo>
                <a:lnTo>
                  <a:pt x="378" y="1263"/>
                </a:lnTo>
                <a:lnTo>
                  <a:pt x="379" y="1287"/>
                </a:lnTo>
                <a:lnTo>
                  <a:pt x="379" y="1304"/>
                </a:lnTo>
                <a:lnTo>
                  <a:pt x="379" y="1304"/>
                </a:lnTo>
                <a:lnTo>
                  <a:pt x="379" y="1315"/>
                </a:lnTo>
                <a:lnTo>
                  <a:pt x="378" y="1324"/>
                </a:lnTo>
                <a:lnTo>
                  <a:pt x="376" y="1329"/>
                </a:lnTo>
                <a:lnTo>
                  <a:pt x="373" y="1334"/>
                </a:lnTo>
                <a:lnTo>
                  <a:pt x="373" y="1334"/>
                </a:lnTo>
                <a:lnTo>
                  <a:pt x="371" y="1335"/>
                </a:lnTo>
                <a:lnTo>
                  <a:pt x="364" y="1337"/>
                </a:lnTo>
                <a:lnTo>
                  <a:pt x="348" y="1341"/>
                </a:lnTo>
                <a:lnTo>
                  <a:pt x="326" y="1345"/>
                </a:lnTo>
                <a:lnTo>
                  <a:pt x="326" y="1345"/>
                </a:lnTo>
                <a:lnTo>
                  <a:pt x="314" y="1341"/>
                </a:lnTo>
                <a:lnTo>
                  <a:pt x="304" y="1339"/>
                </a:lnTo>
                <a:lnTo>
                  <a:pt x="299" y="1339"/>
                </a:lnTo>
                <a:lnTo>
                  <a:pt x="294" y="1339"/>
                </a:lnTo>
                <a:lnTo>
                  <a:pt x="294" y="1339"/>
                </a:lnTo>
                <a:lnTo>
                  <a:pt x="284" y="1341"/>
                </a:lnTo>
                <a:lnTo>
                  <a:pt x="275" y="1345"/>
                </a:lnTo>
                <a:lnTo>
                  <a:pt x="267" y="1349"/>
                </a:lnTo>
                <a:lnTo>
                  <a:pt x="267" y="1349"/>
                </a:lnTo>
                <a:lnTo>
                  <a:pt x="263" y="1347"/>
                </a:lnTo>
                <a:lnTo>
                  <a:pt x="254" y="1346"/>
                </a:lnTo>
                <a:lnTo>
                  <a:pt x="249" y="1346"/>
                </a:lnTo>
                <a:lnTo>
                  <a:pt x="243" y="1346"/>
                </a:lnTo>
                <a:lnTo>
                  <a:pt x="237" y="1349"/>
                </a:lnTo>
                <a:lnTo>
                  <a:pt x="231" y="1351"/>
                </a:lnTo>
                <a:lnTo>
                  <a:pt x="231" y="1351"/>
                </a:lnTo>
                <a:lnTo>
                  <a:pt x="227" y="1355"/>
                </a:lnTo>
                <a:lnTo>
                  <a:pt x="223" y="1358"/>
                </a:lnTo>
                <a:lnTo>
                  <a:pt x="222" y="1361"/>
                </a:lnTo>
                <a:lnTo>
                  <a:pt x="221" y="1363"/>
                </a:lnTo>
                <a:lnTo>
                  <a:pt x="222" y="1367"/>
                </a:lnTo>
                <a:lnTo>
                  <a:pt x="222" y="1368"/>
                </a:lnTo>
                <a:lnTo>
                  <a:pt x="222" y="1368"/>
                </a:lnTo>
                <a:lnTo>
                  <a:pt x="216" y="1373"/>
                </a:lnTo>
                <a:lnTo>
                  <a:pt x="212" y="1377"/>
                </a:lnTo>
                <a:lnTo>
                  <a:pt x="212" y="1378"/>
                </a:lnTo>
                <a:lnTo>
                  <a:pt x="213" y="1381"/>
                </a:lnTo>
                <a:lnTo>
                  <a:pt x="213" y="1381"/>
                </a:lnTo>
                <a:lnTo>
                  <a:pt x="217" y="1382"/>
                </a:lnTo>
                <a:lnTo>
                  <a:pt x="221" y="1383"/>
                </a:lnTo>
                <a:lnTo>
                  <a:pt x="231" y="1386"/>
                </a:lnTo>
                <a:lnTo>
                  <a:pt x="243" y="1387"/>
                </a:lnTo>
                <a:lnTo>
                  <a:pt x="243" y="1387"/>
                </a:lnTo>
                <a:lnTo>
                  <a:pt x="242" y="1389"/>
                </a:lnTo>
                <a:lnTo>
                  <a:pt x="242" y="1394"/>
                </a:lnTo>
                <a:lnTo>
                  <a:pt x="242" y="1397"/>
                </a:lnTo>
                <a:lnTo>
                  <a:pt x="242" y="1399"/>
                </a:lnTo>
                <a:lnTo>
                  <a:pt x="243" y="1401"/>
                </a:lnTo>
                <a:lnTo>
                  <a:pt x="246" y="1402"/>
                </a:lnTo>
                <a:lnTo>
                  <a:pt x="246" y="1402"/>
                </a:lnTo>
                <a:lnTo>
                  <a:pt x="278" y="1399"/>
                </a:lnTo>
                <a:lnTo>
                  <a:pt x="302" y="1398"/>
                </a:lnTo>
                <a:lnTo>
                  <a:pt x="302" y="1398"/>
                </a:lnTo>
                <a:lnTo>
                  <a:pt x="301" y="1401"/>
                </a:lnTo>
                <a:lnTo>
                  <a:pt x="301" y="1404"/>
                </a:lnTo>
                <a:lnTo>
                  <a:pt x="301" y="1407"/>
                </a:lnTo>
                <a:lnTo>
                  <a:pt x="304" y="1409"/>
                </a:lnTo>
                <a:lnTo>
                  <a:pt x="306" y="1410"/>
                </a:lnTo>
                <a:lnTo>
                  <a:pt x="311" y="1410"/>
                </a:lnTo>
                <a:lnTo>
                  <a:pt x="311" y="1410"/>
                </a:lnTo>
                <a:lnTo>
                  <a:pt x="328" y="1407"/>
                </a:lnTo>
                <a:lnTo>
                  <a:pt x="350" y="1401"/>
                </a:lnTo>
                <a:lnTo>
                  <a:pt x="371" y="1394"/>
                </a:lnTo>
                <a:lnTo>
                  <a:pt x="383" y="1392"/>
                </a:lnTo>
                <a:lnTo>
                  <a:pt x="383" y="1392"/>
                </a:lnTo>
                <a:lnTo>
                  <a:pt x="387" y="1392"/>
                </a:lnTo>
                <a:lnTo>
                  <a:pt x="392" y="1389"/>
                </a:lnTo>
                <a:lnTo>
                  <a:pt x="408" y="1382"/>
                </a:lnTo>
                <a:lnTo>
                  <a:pt x="428" y="1372"/>
                </a:lnTo>
                <a:lnTo>
                  <a:pt x="447" y="1362"/>
                </a:lnTo>
                <a:lnTo>
                  <a:pt x="447" y="1362"/>
                </a:lnTo>
                <a:lnTo>
                  <a:pt x="473" y="1352"/>
                </a:lnTo>
                <a:lnTo>
                  <a:pt x="476" y="1350"/>
                </a:lnTo>
                <a:lnTo>
                  <a:pt x="478" y="1349"/>
                </a:lnTo>
                <a:lnTo>
                  <a:pt x="480" y="1342"/>
                </a:lnTo>
                <a:lnTo>
                  <a:pt x="480" y="1342"/>
                </a:lnTo>
                <a:lnTo>
                  <a:pt x="494" y="1271"/>
                </a:lnTo>
                <a:lnTo>
                  <a:pt x="494" y="1271"/>
                </a:lnTo>
                <a:lnTo>
                  <a:pt x="503" y="1287"/>
                </a:lnTo>
                <a:lnTo>
                  <a:pt x="508" y="1300"/>
                </a:lnTo>
                <a:lnTo>
                  <a:pt x="509" y="1306"/>
                </a:lnTo>
                <a:lnTo>
                  <a:pt x="509" y="1313"/>
                </a:lnTo>
                <a:lnTo>
                  <a:pt x="509" y="1313"/>
                </a:lnTo>
                <a:lnTo>
                  <a:pt x="507" y="1325"/>
                </a:lnTo>
                <a:lnTo>
                  <a:pt x="502" y="1339"/>
                </a:lnTo>
                <a:lnTo>
                  <a:pt x="496" y="1351"/>
                </a:lnTo>
                <a:lnTo>
                  <a:pt x="492" y="1356"/>
                </a:lnTo>
                <a:lnTo>
                  <a:pt x="489" y="1360"/>
                </a:lnTo>
                <a:lnTo>
                  <a:pt x="489" y="1360"/>
                </a:lnTo>
                <a:lnTo>
                  <a:pt x="484" y="1363"/>
                </a:lnTo>
                <a:lnTo>
                  <a:pt x="478" y="1366"/>
                </a:lnTo>
                <a:lnTo>
                  <a:pt x="462" y="1372"/>
                </a:lnTo>
                <a:lnTo>
                  <a:pt x="436" y="1381"/>
                </a:lnTo>
                <a:lnTo>
                  <a:pt x="436" y="1381"/>
                </a:lnTo>
                <a:lnTo>
                  <a:pt x="425" y="1383"/>
                </a:lnTo>
                <a:lnTo>
                  <a:pt x="421" y="1384"/>
                </a:lnTo>
                <a:lnTo>
                  <a:pt x="420" y="1386"/>
                </a:lnTo>
                <a:lnTo>
                  <a:pt x="421" y="1387"/>
                </a:lnTo>
                <a:lnTo>
                  <a:pt x="421" y="1387"/>
                </a:lnTo>
                <a:lnTo>
                  <a:pt x="421" y="1389"/>
                </a:lnTo>
                <a:lnTo>
                  <a:pt x="421" y="1392"/>
                </a:lnTo>
                <a:lnTo>
                  <a:pt x="421" y="1396"/>
                </a:lnTo>
                <a:lnTo>
                  <a:pt x="421" y="1396"/>
                </a:lnTo>
                <a:lnTo>
                  <a:pt x="416" y="1396"/>
                </a:lnTo>
                <a:lnTo>
                  <a:pt x="408" y="1396"/>
                </a:lnTo>
                <a:lnTo>
                  <a:pt x="403" y="1397"/>
                </a:lnTo>
                <a:lnTo>
                  <a:pt x="399" y="1398"/>
                </a:lnTo>
                <a:lnTo>
                  <a:pt x="395" y="1401"/>
                </a:lnTo>
                <a:lnTo>
                  <a:pt x="394" y="1404"/>
                </a:lnTo>
                <a:lnTo>
                  <a:pt x="394" y="1404"/>
                </a:lnTo>
                <a:lnTo>
                  <a:pt x="394" y="1408"/>
                </a:lnTo>
                <a:lnTo>
                  <a:pt x="395" y="1409"/>
                </a:lnTo>
                <a:lnTo>
                  <a:pt x="398" y="1412"/>
                </a:lnTo>
                <a:lnTo>
                  <a:pt x="402" y="1413"/>
                </a:lnTo>
                <a:lnTo>
                  <a:pt x="403" y="1413"/>
                </a:lnTo>
                <a:lnTo>
                  <a:pt x="403" y="1413"/>
                </a:lnTo>
                <a:lnTo>
                  <a:pt x="402" y="1418"/>
                </a:lnTo>
                <a:lnTo>
                  <a:pt x="398" y="1428"/>
                </a:lnTo>
                <a:lnTo>
                  <a:pt x="397" y="1434"/>
                </a:lnTo>
                <a:lnTo>
                  <a:pt x="398" y="1439"/>
                </a:lnTo>
                <a:lnTo>
                  <a:pt x="399" y="1443"/>
                </a:lnTo>
                <a:lnTo>
                  <a:pt x="400" y="1445"/>
                </a:lnTo>
                <a:lnTo>
                  <a:pt x="403" y="1445"/>
                </a:lnTo>
                <a:lnTo>
                  <a:pt x="403" y="1445"/>
                </a:lnTo>
                <a:lnTo>
                  <a:pt x="408" y="1446"/>
                </a:lnTo>
                <a:lnTo>
                  <a:pt x="411" y="1446"/>
                </a:lnTo>
                <a:lnTo>
                  <a:pt x="415" y="1445"/>
                </a:lnTo>
                <a:lnTo>
                  <a:pt x="419" y="1443"/>
                </a:lnTo>
                <a:lnTo>
                  <a:pt x="423" y="1440"/>
                </a:lnTo>
                <a:lnTo>
                  <a:pt x="424" y="1439"/>
                </a:lnTo>
                <a:lnTo>
                  <a:pt x="424" y="1440"/>
                </a:lnTo>
                <a:lnTo>
                  <a:pt x="424" y="1440"/>
                </a:lnTo>
                <a:lnTo>
                  <a:pt x="425" y="1444"/>
                </a:lnTo>
                <a:lnTo>
                  <a:pt x="428" y="1450"/>
                </a:lnTo>
                <a:lnTo>
                  <a:pt x="429" y="1453"/>
                </a:lnTo>
                <a:lnTo>
                  <a:pt x="431" y="1455"/>
                </a:lnTo>
                <a:lnTo>
                  <a:pt x="435" y="1458"/>
                </a:lnTo>
                <a:lnTo>
                  <a:pt x="439" y="1458"/>
                </a:lnTo>
                <a:lnTo>
                  <a:pt x="439" y="1458"/>
                </a:lnTo>
                <a:lnTo>
                  <a:pt x="442" y="1456"/>
                </a:lnTo>
                <a:lnTo>
                  <a:pt x="447" y="1454"/>
                </a:lnTo>
                <a:lnTo>
                  <a:pt x="455" y="1446"/>
                </a:lnTo>
                <a:lnTo>
                  <a:pt x="462" y="1439"/>
                </a:lnTo>
                <a:lnTo>
                  <a:pt x="467" y="1438"/>
                </a:lnTo>
                <a:lnTo>
                  <a:pt x="471" y="1436"/>
                </a:lnTo>
                <a:lnTo>
                  <a:pt x="471" y="1436"/>
                </a:lnTo>
                <a:lnTo>
                  <a:pt x="476" y="1438"/>
                </a:lnTo>
                <a:lnTo>
                  <a:pt x="480" y="1440"/>
                </a:lnTo>
                <a:lnTo>
                  <a:pt x="487" y="1445"/>
                </a:lnTo>
                <a:lnTo>
                  <a:pt x="493" y="1450"/>
                </a:lnTo>
                <a:lnTo>
                  <a:pt x="497" y="1451"/>
                </a:lnTo>
                <a:lnTo>
                  <a:pt x="501" y="1451"/>
                </a:lnTo>
                <a:lnTo>
                  <a:pt x="501" y="1451"/>
                </a:lnTo>
                <a:lnTo>
                  <a:pt x="503" y="1451"/>
                </a:lnTo>
                <a:lnTo>
                  <a:pt x="504" y="1450"/>
                </a:lnTo>
                <a:lnTo>
                  <a:pt x="506" y="1446"/>
                </a:lnTo>
                <a:lnTo>
                  <a:pt x="506" y="1440"/>
                </a:lnTo>
                <a:lnTo>
                  <a:pt x="506" y="1434"/>
                </a:lnTo>
                <a:lnTo>
                  <a:pt x="506" y="1423"/>
                </a:lnTo>
                <a:lnTo>
                  <a:pt x="507" y="1418"/>
                </a:lnTo>
                <a:lnTo>
                  <a:pt x="509" y="1415"/>
                </a:lnTo>
                <a:lnTo>
                  <a:pt x="509" y="1415"/>
                </a:lnTo>
                <a:lnTo>
                  <a:pt x="514" y="1413"/>
                </a:lnTo>
                <a:lnTo>
                  <a:pt x="523" y="1404"/>
                </a:lnTo>
                <a:lnTo>
                  <a:pt x="544" y="1381"/>
                </a:lnTo>
                <a:lnTo>
                  <a:pt x="584" y="1334"/>
                </a:lnTo>
                <a:lnTo>
                  <a:pt x="584" y="1334"/>
                </a:lnTo>
                <a:lnTo>
                  <a:pt x="590" y="1325"/>
                </a:lnTo>
                <a:lnTo>
                  <a:pt x="596" y="1316"/>
                </a:lnTo>
                <a:lnTo>
                  <a:pt x="607" y="1295"/>
                </a:lnTo>
                <a:lnTo>
                  <a:pt x="617" y="1279"/>
                </a:lnTo>
                <a:lnTo>
                  <a:pt x="621" y="1273"/>
                </a:lnTo>
                <a:lnTo>
                  <a:pt x="626" y="1271"/>
                </a:lnTo>
                <a:lnTo>
                  <a:pt x="626" y="1271"/>
                </a:lnTo>
                <a:lnTo>
                  <a:pt x="628" y="1272"/>
                </a:lnTo>
                <a:lnTo>
                  <a:pt x="631" y="1272"/>
                </a:lnTo>
                <a:lnTo>
                  <a:pt x="637" y="1277"/>
                </a:lnTo>
                <a:lnTo>
                  <a:pt x="654" y="1295"/>
                </a:lnTo>
                <a:lnTo>
                  <a:pt x="665" y="1305"/>
                </a:lnTo>
                <a:lnTo>
                  <a:pt x="679" y="1318"/>
                </a:lnTo>
                <a:lnTo>
                  <a:pt x="694" y="1329"/>
                </a:lnTo>
                <a:lnTo>
                  <a:pt x="711" y="1339"/>
                </a:lnTo>
                <a:lnTo>
                  <a:pt x="711" y="1339"/>
                </a:lnTo>
                <a:lnTo>
                  <a:pt x="731" y="1349"/>
                </a:lnTo>
                <a:lnTo>
                  <a:pt x="751" y="1358"/>
                </a:lnTo>
                <a:lnTo>
                  <a:pt x="794" y="1376"/>
                </a:lnTo>
                <a:lnTo>
                  <a:pt x="835" y="1391"/>
                </a:lnTo>
                <a:lnTo>
                  <a:pt x="868" y="1402"/>
                </a:lnTo>
                <a:lnTo>
                  <a:pt x="868" y="1402"/>
                </a:lnTo>
                <a:lnTo>
                  <a:pt x="887" y="1406"/>
                </a:lnTo>
                <a:lnTo>
                  <a:pt x="912" y="1409"/>
                </a:lnTo>
                <a:lnTo>
                  <a:pt x="976" y="1418"/>
                </a:lnTo>
                <a:lnTo>
                  <a:pt x="1011" y="1424"/>
                </a:lnTo>
                <a:lnTo>
                  <a:pt x="1044" y="1430"/>
                </a:lnTo>
                <a:lnTo>
                  <a:pt x="1075" y="1439"/>
                </a:lnTo>
                <a:lnTo>
                  <a:pt x="1090" y="1444"/>
                </a:lnTo>
                <a:lnTo>
                  <a:pt x="1102" y="1449"/>
                </a:lnTo>
                <a:lnTo>
                  <a:pt x="1102" y="1449"/>
                </a:lnTo>
                <a:lnTo>
                  <a:pt x="1127" y="1459"/>
                </a:lnTo>
                <a:lnTo>
                  <a:pt x="1154" y="1469"/>
                </a:lnTo>
                <a:lnTo>
                  <a:pt x="1208" y="1486"/>
                </a:lnTo>
                <a:lnTo>
                  <a:pt x="1256" y="1500"/>
                </a:lnTo>
                <a:lnTo>
                  <a:pt x="1289" y="1508"/>
                </a:lnTo>
                <a:lnTo>
                  <a:pt x="1289" y="1508"/>
                </a:lnTo>
                <a:lnTo>
                  <a:pt x="1310" y="1512"/>
                </a:lnTo>
                <a:lnTo>
                  <a:pt x="1326" y="1514"/>
                </a:lnTo>
                <a:lnTo>
                  <a:pt x="1331" y="1514"/>
                </a:lnTo>
                <a:lnTo>
                  <a:pt x="1336" y="1514"/>
                </a:lnTo>
                <a:lnTo>
                  <a:pt x="1339" y="1513"/>
                </a:lnTo>
                <a:lnTo>
                  <a:pt x="1339" y="1511"/>
                </a:lnTo>
                <a:lnTo>
                  <a:pt x="1339" y="1511"/>
                </a:lnTo>
                <a:lnTo>
                  <a:pt x="1336" y="1507"/>
                </a:lnTo>
                <a:lnTo>
                  <a:pt x="1330" y="1503"/>
                </a:lnTo>
                <a:lnTo>
                  <a:pt x="1310" y="1493"/>
                </a:lnTo>
                <a:lnTo>
                  <a:pt x="1260" y="1469"/>
                </a:lnTo>
                <a:lnTo>
                  <a:pt x="1260" y="1469"/>
                </a:lnTo>
                <a:lnTo>
                  <a:pt x="1185" y="1434"/>
                </a:lnTo>
                <a:lnTo>
                  <a:pt x="1138" y="1412"/>
                </a:lnTo>
                <a:lnTo>
                  <a:pt x="1116" y="1403"/>
                </a:lnTo>
                <a:lnTo>
                  <a:pt x="1096" y="1396"/>
                </a:lnTo>
                <a:lnTo>
                  <a:pt x="1096" y="1396"/>
                </a:lnTo>
                <a:lnTo>
                  <a:pt x="1026" y="1371"/>
                </a:lnTo>
                <a:lnTo>
                  <a:pt x="954" y="1345"/>
                </a:lnTo>
                <a:lnTo>
                  <a:pt x="954" y="1345"/>
                </a:lnTo>
                <a:lnTo>
                  <a:pt x="934" y="1337"/>
                </a:lnTo>
                <a:lnTo>
                  <a:pt x="913" y="1326"/>
                </a:lnTo>
                <a:lnTo>
                  <a:pt x="892" y="1315"/>
                </a:lnTo>
                <a:lnTo>
                  <a:pt x="871" y="1302"/>
                </a:lnTo>
                <a:lnTo>
                  <a:pt x="851" y="1288"/>
                </a:lnTo>
                <a:lnTo>
                  <a:pt x="831" y="1273"/>
                </a:lnTo>
                <a:lnTo>
                  <a:pt x="815" y="1258"/>
                </a:lnTo>
                <a:lnTo>
                  <a:pt x="800" y="1245"/>
                </a:lnTo>
                <a:lnTo>
                  <a:pt x="800" y="1245"/>
                </a:lnTo>
                <a:lnTo>
                  <a:pt x="787" y="1228"/>
                </a:lnTo>
                <a:lnTo>
                  <a:pt x="773" y="1209"/>
                </a:lnTo>
                <a:lnTo>
                  <a:pt x="759" y="1186"/>
                </a:lnTo>
                <a:lnTo>
                  <a:pt x="746" y="1164"/>
                </a:lnTo>
                <a:lnTo>
                  <a:pt x="725" y="1123"/>
                </a:lnTo>
                <a:lnTo>
                  <a:pt x="715" y="1100"/>
                </a:lnTo>
                <a:lnTo>
                  <a:pt x="715" y="1100"/>
                </a:lnTo>
                <a:lnTo>
                  <a:pt x="709" y="1086"/>
                </a:lnTo>
                <a:lnTo>
                  <a:pt x="702" y="1070"/>
                </a:lnTo>
                <a:lnTo>
                  <a:pt x="694" y="1053"/>
                </a:lnTo>
                <a:lnTo>
                  <a:pt x="694" y="1053"/>
                </a:lnTo>
                <a:lnTo>
                  <a:pt x="685" y="1014"/>
                </a:lnTo>
                <a:lnTo>
                  <a:pt x="663" y="929"/>
                </a:lnTo>
                <a:lnTo>
                  <a:pt x="650" y="881"/>
                </a:lnTo>
                <a:lnTo>
                  <a:pt x="638" y="835"/>
                </a:lnTo>
                <a:lnTo>
                  <a:pt x="626" y="796"/>
                </a:lnTo>
                <a:lnTo>
                  <a:pt x="621" y="782"/>
                </a:lnTo>
                <a:lnTo>
                  <a:pt x="617" y="772"/>
                </a:lnTo>
                <a:lnTo>
                  <a:pt x="617" y="772"/>
                </a:lnTo>
                <a:lnTo>
                  <a:pt x="606" y="752"/>
                </a:lnTo>
                <a:lnTo>
                  <a:pt x="591" y="730"/>
                </a:lnTo>
                <a:lnTo>
                  <a:pt x="556" y="680"/>
                </a:lnTo>
                <a:lnTo>
                  <a:pt x="539" y="654"/>
                </a:lnTo>
                <a:lnTo>
                  <a:pt x="523" y="629"/>
                </a:lnTo>
                <a:lnTo>
                  <a:pt x="509" y="607"/>
                </a:lnTo>
                <a:lnTo>
                  <a:pt x="504" y="597"/>
                </a:lnTo>
                <a:lnTo>
                  <a:pt x="501" y="588"/>
                </a:lnTo>
                <a:lnTo>
                  <a:pt x="501" y="588"/>
                </a:lnTo>
                <a:lnTo>
                  <a:pt x="496" y="569"/>
                </a:lnTo>
                <a:lnTo>
                  <a:pt x="489" y="546"/>
                </a:lnTo>
                <a:lnTo>
                  <a:pt x="486" y="520"/>
                </a:lnTo>
                <a:lnTo>
                  <a:pt x="483" y="492"/>
                </a:lnTo>
                <a:lnTo>
                  <a:pt x="482" y="463"/>
                </a:lnTo>
                <a:lnTo>
                  <a:pt x="483" y="434"/>
                </a:lnTo>
                <a:lnTo>
                  <a:pt x="486" y="404"/>
                </a:lnTo>
                <a:lnTo>
                  <a:pt x="488" y="389"/>
                </a:lnTo>
                <a:lnTo>
                  <a:pt x="492" y="376"/>
                </a:lnTo>
                <a:lnTo>
                  <a:pt x="492" y="376"/>
                </a:lnTo>
                <a:lnTo>
                  <a:pt x="507" y="320"/>
                </a:lnTo>
                <a:lnTo>
                  <a:pt x="513" y="293"/>
                </a:lnTo>
                <a:lnTo>
                  <a:pt x="519" y="267"/>
                </a:lnTo>
                <a:lnTo>
                  <a:pt x="524" y="242"/>
                </a:lnTo>
                <a:lnTo>
                  <a:pt x="527" y="220"/>
                </a:lnTo>
                <a:lnTo>
                  <a:pt x="527" y="200"/>
                </a:lnTo>
                <a:lnTo>
                  <a:pt x="527" y="191"/>
                </a:lnTo>
                <a:lnTo>
                  <a:pt x="524" y="182"/>
                </a:lnTo>
                <a:lnTo>
                  <a:pt x="524" y="182"/>
                </a:lnTo>
                <a:lnTo>
                  <a:pt x="519" y="168"/>
                </a:lnTo>
                <a:lnTo>
                  <a:pt x="513" y="151"/>
                </a:lnTo>
                <a:lnTo>
                  <a:pt x="506" y="134"/>
                </a:lnTo>
                <a:lnTo>
                  <a:pt x="496" y="118"/>
                </a:lnTo>
                <a:lnTo>
                  <a:pt x="477" y="88"/>
                </a:lnTo>
                <a:lnTo>
                  <a:pt x="460" y="65"/>
                </a:lnTo>
                <a:lnTo>
                  <a:pt x="460" y="65"/>
                </a:lnTo>
                <a:lnTo>
                  <a:pt x="451" y="56"/>
                </a:lnTo>
                <a:lnTo>
                  <a:pt x="442" y="49"/>
                </a:lnTo>
                <a:lnTo>
                  <a:pt x="434" y="42"/>
                </a:lnTo>
                <a:lnTo>
                  <a:pt x="425" y="39"/>
                </a:lnTo>
                <a:lnTo>
                  <a:pt x="411" y="34"/>
                </a:lnTo>
                <a:lnTo>
                  <a:pt x="406" y="33"/>
                </a:lnTo>
                <a:lnTo>
                  <a:pt x="406" y="33"/>
                </a:lnTo>
                <a:lnTo>
                  <a:pt x="388" y="20"/>
                </a:lnTo>
                <a:lnTo>
                  <a:pt x="373" y="12"/>
                </a:lnTo>
                <a:lnTo>
                  <a:pt x="362" y="5"/>
                </a:lnTo>
                <a:lnTo>
                  <a:pt x="362" y="5"/>
                </a:lnTo>
                <a:lnTo>
                  <a:pt x="352" y="3"/>
                </a:lnTo>
                <a:lnTo>
                  <a:pt x="341" y="0"/>
                </a:lnTo>
                <a:lnTo>
                  <a:pt x="335" y="0"/>
                </a:lnTo>
                <a:lnTo>
                  <a:pt x="330" y="2"/>
                </a:lnTo>
                <a:lnTo>
                  <a:pt x="325" y="3"/>
                </a:lnTo>
                <a:lnTo>
                  <a:pt x="320" y="5"/>
                </a:lnTo>
                <a:lnTo>
                  <a:pt x="320" y="5"/>
                </a:lnTo>
                <a:lnTo>
                  <a:pt x="316" y="9"/>
                </a:lnTo>
                <a:lnTo>
                  <a:pt x="312" y="15"/>
                </a:lnTo>
                <a:lnTo>
                  <a:pt x="307" y="26"/>
                </a:lnTo>
                <a:lnTo>
                  <a:pt x="302" y="41"/>
                </a:lnTo>
                <a:lnTo>
                  <a:pt x="294" y="5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3">
            <a:extLst>
              <a:ext uri="{FF2B5EF4-FFF2-40B4-BE49-F238E27FC236}">
                <a16:creationId xmlns:a16="http://schemas.microsoft.com/office/drawing/2014/main" id="{AC72780D-FB18-4301-8BB3-3D46F790A0C9}"/>
              </a:ext>
            </a:extLst>
          </p:cNvPr>
          <p:cNvSpPr>
            <a:spLocks/>
          </p:cNvSpPr>
          <p:nvPr/>
        </p:nvSpPr>
        <p:spPr bwMode="auto">
          <a:xfrm>
            <a:off x="7639423" y="3237630"/>
            <a:ext cx="1952085" cy="938371"/>
          </a:xfrm>
          <a:custGeom>
            <a:avLst/>
            <a:gdLst>
              <a:gd name="T0" fmla="*/ 488 w 1995"/>
              <a:gd name="T1" fmla="*/ 537 h 959"/>
              <a:gd name="T2" fmla="*/ 52 w 1995"/>
              <a:gd name="T3" fmla="*/ 541 h 959"/>
              <a:gd name="T4" fmla="*/ 3 w 1995"/>
              <a:gd name="T5" fmla="*/ 527 h 959"/>
              <a:gd name="T6" fmla="*/ 275 w 1995"/>
              <a:gd name="T7" fmla="*/ 498 h 959"/>
              <a:gd name="T8" fmla="*/ 681 w 1995"/>
              <a:gd name="T9" fmla="*/ 452 h 959"/>
              <a:gd name="T10" fmla="*/ 830 w 1995"/>
              <a:gd name="T11" fmla="*/ 413 h 959"/>
              <a:gd name="T12" fmla="*/ 1065 w 1995"/>
              <a:gd name="T13" fmla="*/ 238 h 959"/>
              <a:gd name="T14" fmla="*/ 1249 w 1995"/>
              <a:gd name="T15" fmla="*/ 58 h 959"/>
              <a:gd name="T16" fmla="*/ 1326 w 1995"/>
              <a:gd name="T17" fmla="*/ 15 h 959"/>
              <a:gd name="T18" fmla="*/ 1467 w 1995"/>
              <a:gd name="T19" fmla="*/ 0 h 959"/>
              <a:gd name="T20" fmla="*/ 1582 w 1995"/>
              <a:gd name="T21" fmla="*/ 27 h 959"/>
              <a:gd name="T22" fmla="*/ 1702 w 1995"/>
              <a:gd name="T23" fmla="*/ 155 h 959"/>
              <a:gd name="T24" fmla="*/ 1771 w 1995"/>
              <a:gd name="T25" fmla="*/ 280 h 959"/>
              <a:gd name="T26" fmla="*/ 1826 w 1995"/>
              <a:gd name="T27" fmla="*/ 417 h 959"/>
              <a:gd name="T28" fmla="*/ 1936 w 1995"/>
              <a:gd name="T29" fmla="*/ 491 h 959"/>
              <a:gd name="T30" fmla="*/ 1993 w 1995"/>
              <a:gd name="T31" fmla="*/ 610 h 959"/>
              <a:gd name="T32" fmla="*/ 1979 w 1995"/>
              <a:gd name="T33" fmla="*/ 656 h 959"/>
              <a:gd name="T34" fmla="*/ 1993 w 1995"/>
              <a:gd name="T35" fmla="*/ 701 h 959"/>
              <a:gd name="T36" fmla="*/ 1959 w 1995"/>
              <a:gd name="T37" fmla="*/ 728 h 959"/>
              <a:gd name="T38" fmla="*/ 1913 w 1995"/>
              <a:gd name="T39" fmla="*/ 760 h 959"/>
              <a:gd name="T40" fmla="*/ 1871 w 1995"/>
              <a:gd name="T41" fmla="*/ 788 h 959"/>
              <a:gd name="T42" fmla="*/ 1824 w 1995"/>
              <a:gd name="T43" fmla="*/ 771 h 959"/>
              <a:gd name="T44" fmla="*/ 1809 w 1995"/>
              <a:gd name="T45" fmla="*/ 780 h 959"/>
              <a:gd name="T46" fmla="*/ 1808 w 1995"/>
              <a:gd name="T47" fmla="*/ 801 h 959"/>
              <a:gd name="T48" fmla="*/ 1777 w 1995"/>
              <a:gd name="T49" fmla="*/ 818 h 959"/>
              <a:gd name="T50" fmla="*/ 1793 w 1995"/>
              <a:gd name="T51" fmla="*/ 834 h 959"/>
              <a:gd name="T52" fmla="*/ 1820 w 1995"/>
              <a:gd name="T53" fmla="*/ 874 h 959"/>
              <a:gd name="T54" fmla="*/ 1845 w 1995"/>
              <a:gd name="T55" fmla="*/ 904 h 959"/>
              <a:gd name="T56" fmla="*/ 1830 w 1995"/>
              <a:gd name="T57" fmla="*/ 948 h 959"/>
              <a:gd name="T58" fmla="*/ 1806 w 1995"/>
              <a:gd name="T59" fmla="*/ 949 h 959"/>
              <a:gd name="T60" fmla="*/ 1761 w 1995"/>
              <a:gd name="T61" fmla="*/ 938 h 959"/>
              <a:gd name="T62" fmla="*/ 1728 w 1995"/>
              <a:gd name="T63" fmla="*/ 932 h 959"/>
              <a:gd name="T64" fmla="*/ 1637 w 1995"/>
              <a:gd name="T65" fmla="*/ 938 h 959"/>
              <a:gd name="T66" fmla="*/ 1563 w 1995"/>
              <a:gd name="T67" fmla="*/ 958 h 959"/>
              <a:gd name="T68" fmla="*/ 1483 w 1995"/>
              <a:gd name="T69" fmla="*/ 913 h 959"/>
              <a:gd name="T70" fmla="*/ 1449 w 1995"/>
              <a:gd name="T71" fmla="*/ 822 h 959"/>
              <a:gd name="T72" fmla="*/ 1374 w 1995"/>
              <a:gd name="T73" fmla="*/ 748 h 959"/>
              <a:gd name="T74" fmla="*/ 1312 w 1995"/>
              <a:gd name="T75" fmla="*/ 639 h 959"/>
              <a:gd name="T76" fmla="*/ 1275 w 1995"/>
              <a:gd name="T77" fmla="*/ 538 h 959"/>
              <a:gd name="T78" fmla="*/ 1222 w 1995"/>
              <a:gd name="T79" fmla="*/ 500 h 959"/>
              <a:gd name="T80" fmla="*/ 1180 w 1995"/>
              <a:gd name="T81" fmla="*/ 505 h 959"/>
              <a:gd name="T82" fmla="*/ 1077 w 1995"/>
              <a:gd name="T83" fmla="*/ 621 h 959"/>
              <a:gd name="T84" fmla="*/ 1038 w 1995"/>
              <a:gd name="T85" fmla="*/ 656 h 959"/>
              <a:gd name="T86" fmla="*/ 1038 w 1995"/>
              <a:gd name="T87" fmla="*/ 714 h 959"/>
              <a:gd name="T88" fmla="*/ 1076 w 1995"/>
              <a:gd name="T89" fmla="*/ 741 h 959"/>
              <a:gd name="T90" fmla="*/ 1088 w 1995"/>
              <a:gd name="T91" fmla="*/ 793 h 959"/>
              <a:gd name="T92" fmla="*/ 1065 w 1995"/>
              <a:gd name="T93" fmla="*/ 781 h 959"/>
              <a:gd name="T94" fmla="*/ 1046 w 1995"/>
              <a:gd name="T95" fmla="*/ 809 h 959"/>
              <a:gd name="T96" fmla="*/ 1024 w 1995"/>
              <a:gd name="T97" fmla="*/ 801 h 959"/>
              <a:gd name="T98" fmla="*/ 999 w 1995"/>
              <a:gd name="T99" fmla="*/ 809 h 959"/>
              <a:gd name="T100" fmla="*/ 968 w 1995"/>
              <a:gd name="T101" fmla="*/ 814 h 959"/>
              <a:gd name="T102" fmla="*/ 932 w 1995"/>
              <a:gd name="T103" fmla="*/ 790 h 959"/>
              <a:gd name="T104" fmla="*/ 914 w 1995"/>
              <a:gd name="T105" fmla="*/ 785 h 959"/>
              <a:gd name="T106" fmla="*/ 919 w 1995"/>
              <a:gd name="T107" fmla="*/ 730 h 959"/>
              <a:gd name="T108" fmla="*/ 929 w 1995"/>
              <a:gd name="T109" fmla="*/ 686 h 959"/>
              <a:gd name="T110" fmla="*/ 919 w 1995"/>
              <a:gd name="T111" fmla="*/ 636 h 9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995" h="959">
                <a:moveTo>
                  <a:pt x="963" y="522"/>
                </a:moveTo>
                <a:lnTo>
                  <a:pt x="963" y="522"/>
                </a:lnTo>
                <a:lnTo>
                  <a:pt x="778" y="526"/>
                </a:lnTo>
                <a:lnTo>
                  <a:pt x="620" y="531"/>
                </a:lnTo>
                <a:lnTo>
                  <a:pt x="547" y="535"/>
                </a:lnTo>
                <a:lnTo>
                  <a:pt x="488" y="537"/>
                </a:lnTo>
                <a:lnTo>
                  <a:pt x="488" y="537"/>
                </a:lnTo>
                <a:lnTo>
                  <a:pt x="431" y="540"/>
                </a:lnTo>
                <a:lnTo>
                  <a:pt x="368" y="541"/>
                </a:lnTo>
                <a:lnTo>
                  <a:pt x="234" y="543"/>
                </a:lnTo>
                <a:lnTo>
                  <a:pt x="125" y="542"/>
                </a:lnTo>
                <a:lnTo>
                  <a:pt x="72" y="542"/>
                </a:lnTo>
                <a:lnTo>
                  <a:pt x="72" y="542"/>
                </a:lnTo>
                <a:lnTo>
                  <a:pt x="52" y="541"/>
                </a:lnTo>
                <a:lnTo>
                  <a:pt x="25" y="537"/>
                </a:lnTo>
                <a:lnTo>
                  <a:pt x="12" y="535"/>
                </a:lnTo>
                <a:lnTo>
                  <a:pt x="4" y="532"/>
                </a:lnTo>
                <a:lnTo>
                  <a:pt x="1" y="531"/>
                </a:lnTo>
                <a:lnTo>
                  <a:pt x="0" y="530"/>
                </a:lnTo>
                <a:lnTo>
                  <a:pt x="0" y="528"/>
                </a:lnTo>
                <a:lnTo>
                  <a:pt x="3" y="527"/>
                </a:lnTo>
                <a:lnTo>
                  <a:pt x="3" y="527"/>
                </a:lnTo>
                <a:lnTo>
                  <a:pt x="16" y="523"/>
                </a:lnTo>
                <a:lnTo>
                  <a:pt x="42" y="520"/>
                </a:lnTo>
                <a:lnTo>
                  <a:pt x="119" y="510"/>
                </a:lnTo>
                <a:lnTo>
                  <a:pt x="204" y="502"/>
                </a:lnTo>
                <a:lnTo>
                  <a:pt x="243" y="499"/>
                </a:lnTo>
                <a:lnTo>
                  <a:pt x="275" y="498"/>
                </a:lnTo>
                <a:lnTo>
                  <a:pt x="275" y="498"/>
                </a:lnTo>
                <a:lnTo>
                  <a:pt x="316" y="495"/>
                </a:lnTo>
                <a:lnTo>
                  <a:pt x="381" y="490"/>
                </a:lnTo>
                <a:lnTo>
                  <a:pt x="462" y="481"/>
                </a:lnTo>
                <a:lnTo>
                  <a:pt x="550" y="472"/>
                </a:lnTo>
                <a:lnTo>
                  <a:pt x="639" y="458"/>
                </a:lnTo>
                <a:lnTo>
                  <a:pt x="681" y="452"/>
                </a:lnTo>
                <a:lnTo>
                  <a:pt x="719" y="444"/>
                </a:lnTo>
                <a:lnTo>
                  <a:pt x="755" y="437"/>
                </a:lnTo>
                <a:lnTo>
                  <a:pt x="786" y="429"/>
                </a:lnTo>
                <a:lnTo>
                  <a:pt x="811" y="421"/>
                </a:lnTo>
                <a:lnTo>
                  <a:pt x="821" y="417"/>
                </a:lnTo>
                <a:lnTo>
                  <a:pt x="830" y="413"/>
                </a:lnTo>
                <a:lnTo>
                  <a:pt x="830" y="413"/>
                </a:lnTo>
                <a:lnTo>
                  <a:pt x="846" y="405"/>
                </a:lnTo>
                <a:lnTo>
                  <a:pt x="863" y="394"/>
                </a:lnTo>
                <a:lnTo>
                  <a:pt x="903" y="366"/>
                </a:lnTo>
                <a:lnTo>
                  <a:pt x="945" y="334"/>
                </a:lnTo>
                <a:lnTo>
                  <a:pt x="988" y="301"/>
                </a:lnTo>
                <a:lnTo>
                  <a:pt x="1029" y="268"/>
                </a:lnTo>
                <a:lnTo>
                  <a:pt x="1065" y="238"/>
                </a:lnTo>
                <a:lnTo>
                  <a:pt x="1093" y="213"/>
                </a:lnTo>
                <a:lnTo>
                  <a:pt x="1112" y="195"/>
                </a:lnTo>
                <a:lnTo>
                  <a:pt x="1112" y="195"/>
                </a:lnTo>
                <a:lnTo>
                  <a:pt x="1148" y="158"/>
                </a:lnTo>
                <a:lnTo>
                  <a:pt x="1197" y="108"/>
                </a:lnTo>
                <a:lnTo>
                  <a:pt x="1223" y="82"/>
                </a:lnTo>
                <a:lnTo>
                  <a:pt x="1249" y="58"/>
                </a:lnTo>
                <a:lnTo>
                  <a:pt x="1272" y="39"/>
                </a:lnTo>
                <a:lnTo>
                  <a:pt x="1282" y="32"/>
                </a:lnTo>
                <a:lnTo>
                  <a:pt x="1290" y="27"/>
                </a:lnTo>
                <a:lnTo>
                  <a:pt x="1290" y="27"/>
                </a:lnTo>
                <a:lnTo>
                  <a:pt x="1300" y="22"/>
                </a:lnTo>
                <a:lnTo>
                  <a:pt x="1312" y="18"/>
                </a:lnTo>
                <a:lnTo>
                  <a:pt x="1326" y="15"/>
                </a:lnTo>
                <a:lnTo>
                  <a:pt x="1343" y="11"/>
                </a:lnTo>
                <a:lnTo>
                  <a:pt x="1361" y="7"/>
                </a:lnTo>
                <a:lnTo>
                  <a:pt x="1381" y="5"/>
                </a:lnTo>
                <a:lnTo>
                  <a:pt x="1402" y="2"/>
                </a:lnTo>
                <a:lnTo>
                  <a:pt x="1424" y="0"/>
                </a:lnTo>
                <a:lnTo>
                  <a:pt x="1445" y="0"/>
                </a:lnTo>
                <a:lnTo>
                  <a:pt x="1467" y="0"/>
                </a:lnTo>
                <a:lnTo>
                  <a:pt x="1488" y="1"/>
                </a:lnTo>
                <a:lnTo>
                  <a:pt x="1511" y="4"/>
                </a:lnTo>
                <a:lnTo>
                  <a:pt x="1530" y="7"/>
                </a:lnTo>
                <a:lnTo>
                  <a:pt x="1549" y="12"/>
                </a:lnTo>
                <a:lnTo>
                  <a:pt x="1566" y="18"/>
                </a:lnTo>
                <a:lnTo>
                  <a:pt x="1582" y="27"/>
                </a:lnTo>
                <a:lnTo>
                  <a:pt x="1582" y="27"/>
                </a:lnTo>
                <a:lnTo>
                  <a:pt x="1597" y="37"/>
                </a:lnTo>
                <a:lnTo>
                  <a:pt x="1612" y="49"/>
                </a:lnTo>
                <a:lnTo>
                  <a:pt x="1628" y="64"/>
                </a:lnTo>
                <a:lnTo>
                  <a:pt x="1643" y="80"/>
                </a:lnTo>
                <a:lnTo>
                  <a:pt x="1659" y="98"/>
                </a:lnTo>
                <a:lnTo>
                  <a:pt x="1674" y="116"/>
                </a:lnTo>
                <a:lnTo>
                  <a:pt x="1702" y="155"/>
                </a:lnTo>
                <a:lnTo>
                  <a:pt x="1727" y="192"/>
                </a:lnTo>
                <a:lnTo>
                  <a:pt x="1748" y="228"/>
                </a:lnTo>
                <a:lnTo>
                  <a:pt x="1757" y="244"/>
                </a:lnTo>
                <a:lnTo>
                  <a:pt x="1763" y="257"/>
                </a:lnTo>
                <a:lnTo>
                  <a:pt x="1768" y="270"/>
                </a:lnTo>
                <a:lnTo>
                  <a:pt x="1771" y="280"/>
                </a:lnTo>
                <a:lnTo>
                  <a:pt x="1771" y="280"/>
                </a:lnTo>
                <a:lnTo>
                  <a:pt x="1773" y="298"/>
                </a:lnTo>
                <a:lnTo>
                  <a:pt x="1776" y="318"/>
                </a:lnTo>
                <a:lnTo>
                  <a:pt x="1779" y="359"/>
                </a:lnTo>
                <a:lnTo>
                  <a:pt x="1780" y="403"/>
                </a:lnTo>
                <a:lnTo>
                  <a:pt x="1780" y="403"/>
                </a:lnTo>
                <a:lnTo>
                  <a:pt x="1803" y="410"/>
                </a:lnTo>
                <a:lnTo>
                  <a:pt x="1826" y="417"/>
                </a:lnTo>
                <a:lnTo>
                  <a:pt x="1854" y="429"/>
                </a:lnTo>
                <a:lnTo>
                  <a:pt x="1868" y="437"/>
                </a:lnTo>
                <a:lnTo>
                  <a:pt x="1883" y="444"/>
                </a:lnTo>
                <a:lnTo>
                  <a:pt x="1898" y="454"/>
                </a:lnTo>
                <a:lnTo>
                  <a:pt x="1912" y="465"/>
                </a:lnTo>
                <a:lnTo>
                  <a:pt x="1924" y="478"/>
                </a:lnTo>
                <a:lnTo>
                  <a:pt x="1936" y="491"/>
                </a:lnTo>
                <a:lnTo>
                  <a:pt x="1946" y="506"/>
                </a:lnTo>
                <a:lnTo>
                  <a:pt x="1954" y="522"/>
                </a:lnTo>
                <a:lnTo>
                  <a:pt x="1954" y="522"/>
                </a:lnTo>
                <a:lnTo>
                  <a:pt x="1966" y="552"/>
                </a:lnTo>
                <a:lnTo>
                  <a:pt x="1976" y="574"/>
                </a:lnTo>
                <a:lnTo>
                  <a:pt x="1990" y="601"/>
                </a:lnTo>
                <a:lnTo>
                  <a:pt x="1993" y="610"/>
                </a:lnTo>
                <a:lnTo>
                  <a:pt x="1995" y="616"/>
                </a:lnTo>
                <a:lnTo>
                  <a:pt x="1995" y="621"/>
                </a:lnTo>
                <a:lnTo>
                  <a:pt x="1993" y="626"/>
                </a:lnTo>
                <a:lnTo>
                  <a:pt x="1993" y="626"/>
                </a:lnTo>
                <a:lnTo>
                  <a:pt x="1988" y="637"/>
                </a:lnTo>
                <a:lnTo>
                  <a:pt x="1984" y="647"/>
                </a:lnTo>
                <a:lnTo>
                  <a:pt x="1979" y="656"/>
                </a:lnTo>
                <a:lnTo>
                  <a:pt x="1979" y="656"/>
                </a:lnTo>
                <a:lnTo>
                  <a:pt x="1981" y="660"/>
                </a:lnTo>
                <a:lnTo>
                  <a:pt x="1986" y="668"/>
                </a:lnTo>
                <a:lnTo>
                  <a:pt x="1990" y="675"/>
                </a:lnTo>
                <a:lnTo>
                  <a:pt x="1992" y="682"/>
                </a:lnTo>
                <a:lnTo>
                  <a:pt x="1993" y="691"/>
                </a:lnTo>
                <a:lnTo>
                  <a:pt x="1993" y="701"/>
                </a:lnTo>
                <a:lnTo>
                  <a:pt x="1993" y="701"/>
                </a:lnTo>
                <a:lnTo>
                  <a:pt x="1992" y="705"/>
                </a:lnTo>
                <a:lnTo>
                  <a:pt x="1990" y="709"/>
                </a:lnTo>
                <a:lnTo>
                  <a:pt x="1986" y="714"/>
                </a:lnTo>
                <a:lnTo>
                  <a:pt x="1982" y="717"/>
                </a:lnTo>
                <a:lnTo>
                  <a:pt x="1971" y="723"/>
                </a:lnTo>
                <a:lnTo>
                  <a:pt x="1959" y="728"/>
                </a:lnTo>
                <a:lnTo>
                  <a:pt x="1945" y="731"/>
                </a:lnTo>
                <a:lnTo>
                  <a:pt x="1935" y="734"/>
                </a:lnTo>
                <a:lnTo>
                  <a:pt x="1924" y="735"/>
                </a:lnTo>
                <a:lnTo>
                  <a:pt x="1924" y="735"/>
                </a:lnTo>
                <a:lnTo>
                  <a:pt x="1923" y="740"/>
                </a:lnTo>
                <a:lnTo>
                  <a:pt x="1917" y="753"/>
                </a:lnTo>
                <a:lnTo>
                  <a:pt x="1913" y="760"/>
                </a:lnTo>
                <a:lnTo>
                  <a:pt x="1908" y="766"/>
                </a:lnTo>
                <a:lnTo>
                  <a:pt x="1902" y="771"/>
                </a:lnTo>
                <a:lnTo>
                  <a:pt x="1894" y="775"/>
                </a:lnTo>
                <a:lnTo>
                  <a:pt x="1894" y="775"/>
                </a:lnTo>
                <a:lnTo>
                  <a:pt x="1887" y="777"/>
                </a:lnTo>
                <a:lnTo>
                  <a:pt x="1881" y="781"/>
                </a:lnTo>
                <a:lnTo>
                  <a:pt x="1871" y="788"/>
                </a:lnTo>
                <a:lnTo>
                  <a:pt x="1866" y="791"/>
                </a:lnTo>
                <a:lnTo>
                  <a:pt x="1861" y="792"/>
                </a:lnTo>
                <a:lnTo>
                  <a:pt x="1856" y="792"/>
                </a:lnTo>
                <a:lnTo>
                  <a:pt x="1850" y="790"/>
                </a:lnTo>
                <a:lnTo>
                  <a:pt x="1850" y="790"/>
                </a:lnTo>
                <a:lnTo>
                  <a:pt x="1836" y="781"/>
                </a:lnTo>
                <a:lnTo>
                  <a:pt x="1824" y="771"/>
                </a:lnTo>
                <a:lnTo>
                  <a:pt x="1810" y="760"/>
                </a:lnTo>
                <a:lnTo>
                  <a:pt x="1785" y="775"/>
                </a:lnTo>
                <a:lnTo>
                  <a:pt x="1785" y="775"/>
                </a:lnTo>
                <a:lnTo>
                  <a:pt x="1789" y="775"/>
                </a:lnTo>
                <a:lnTo>
                  <a:pt x="1799" y="775"/>
                </a:lnTo>
                <a:lnTo>
                  <a:pt x="1804" y="777"/>
                </a:lnTo>
                <a:lnTo>
                  <a:pt x="1809" y="780"/>
                </a:lnTo>
                <a:lnTo>
                  <a:pt x="1813" y="783"/>
                </a:lnTo>
                <a:lnTo>
                  <a:pt x="1815" y="790"/>
                </a:lnTo>
                <a:lnTo>
                  <a:pt x="1815" y="790"/>
                </a:lnTo>
                <a:lnTo>
                  <a:pt x="1815" y="793"/>
                </a:lnTo>
                <a:lnTo>
                  <a:pt x="1814" y="796"/>
                </a:lnTo>
                <a:lnTo>
                  <a:pt x="1811" y="798"/>
                </a:lnTo>
                <a:lnTo>
                  <a:pt x="1808" y="801"/>
                </a:lnTo>
                <a:lnTo>
                  <a:pt x="1799" y="806"/>
                </a:lnTo>
                <a:lnTo>
                  <a:pt x="1788" y="809"/>
                </a:lnTo>
                <a:lnTo>
                  <a:pt x="1766" y="813"/>
                </a:lnTo>
                <a:lnTo>
                  <a:pt x="1756" y="814"/>
                </a:lnTo>
                <a:lnTo>
                  <a:pt x="1756" y="814"/>
                </a:lnTo>
                <a:lnTo>
                  <a:pt x="1762" y="816"/>
                </a:lnTo>
                <a:lnTo>
                  <a:pt x="1777" y="818"/>
                </a:lnTo>
                <a:lnTo>
                  <a:pt x="1784" y="819"/>
                </a:lnTo>
                <a:lnTo>
                  <a:pt x="1790" y="822"/>
                </a:lnTo>
                <a:lnTo>
                  <a:pt x="1794" y="826"/>
                </a:lnTo>
                <a:lnTo>
                  <a:pt x="1795" y="827"/>
                </a:lnTo>
                <a:lnTo>
                  <a:pt x="1795" y="829"/>
                </a:lnTo>
                <a:lnTo>
                  <a:pt x="1795" y="829"/>
                </a:lnTo>
                <a:lnTo>
                  <a:pt x="1793" y="834"/>
                </a:lnTo>
                <a:lnTo>
                  <a:pt x="1790" y="838"/>
                </a:lnTo>
                <a:lnTo>
                  <a:pt x="1782" y="845"/>
                </a:lnTo>
                <a:lnTo>
                  <a:pt x="1771" y="854"/>
                </a:lnTo>
                <a:lnTo>
                  <a:pt x="1771" y="854"/>
                </a:lnTo>
                <a:lnTo>
                  <a:pt x="1792" y="861"/>
                </a:lnTo>
                <a:lnTo>
                  <a:pt x="1820" y="874"/>
                </a:lnTo>
                <a:lnTo>
                  <a:pt x="1820" y="874"/>
                </a:lnTo>
                <a:lnTo>
                  <a:pt x="1829" y="878"/>
                </a:lnTo>
                <a:lnTo>
                  <a:pt x="1836" y="881"/>
                </a:lnTo>
                <a:lnTo>
                  <a:pt x="1840" y="885"/>
                </a:lnTo>
                <a:lnTo>
                  <a:pt x="1842" y="890"/>
                </a:lnTo>
                <a:lnTo>
                  <a:pt x="1844" y="896"/>
                </a:lnTo>
                <a:lnTo>
                  <a:pt x="1845" y="904"/>
                </a:lnTo>
                <a:lnTo>
                  <a:pt x="1845" y="904"/>
                </a:lnTo>
                <a:lnTo>
                  <a:pt x="1844" y="921"/>
                </a:lnTo>
                <a:lnTo>
                  <a:pt x="1841" y="935"/>
                </a:lnTo>
                <a:lnTo>
                  <a:pt x="1840" y="941"/>
                </a:lnTo>
                <a:lnTo>
                  <a:pt x="1837" y="946"/>
                </a:lnTo>
                <a:lnTo>
                  <a:pt x="1834" y="948"/>
                </a:lnTo>
                <a:lnTo>
                  <a:pt x="1830" y="948"/>
                </a:lnTo>
                <a:lnTo>
                  <a:pt x="1830" y="948"/>
                </a:lnTo>
                <a:lnTo>
                  <a:pt x="1816" y="946"/>
                </a:lnTo>
                <a:lnTo>
                  <a:pt x="1810" y="943"/>
                </a:lnTo>
                <a:lnTo>
                  <a:pt x="1810" y="943"/>
                </a:lnTo>
                <a:lnTo>
                  <a:pt x="1810" y="944"/>
                </a:lnTo>
                <a:lnTo>
                  <a:pt x="1810" y="947"/>
                </a:lnTo>
                <a:lnTo>
                  <a:pt x="1808" y="948"/>
                </a:lnTo>
                <a:lnTo>
                  <a:pt x="1806" y="949"/>
                </a:lnTo>
                <a:lnTo>
                  <a:pt x="1803" y="951"/>
                </a:lnTo>
                <a:lnTo>
                  <a:pt x="1798" y="949"/>
                </a:lnTo>
                <a:lnTo>
                  <a:pt x="1790" y="948"/>
                </a:lnTo>
                <a:lnTo>
                  <a:pt x="1790" y="948"/>
                </a:lnTo>
                <a:lnTo>
                  <a:pt x="1768" y="941"/>
                </a:lnTo>
                <a:lnTo>
                  <a:pt x="1761" y="938"/>
                </a:lnTo>
                <a:lnTo>
                  <a:pt x="1761" y="938"/>
                </a:lnTo>
                <a:lnTo>
                  <a:pt x="1759" y="939"/>
                </a:lnTo>
                <a:lnTo>
                  <a:pt x="1754" y="941"/>
                </a:lnTo>
                <a:lnTo>
                  <a:pt x="1748" y="941"/>
                </a:lnTo>
                <a:lnTo>
                  <a:pt x="1745" y="941"/>
                </a:lnTo>
                <a:lnTo>
                  <a:pt x="1741" y="938"/>
                </a:lnTo>
                <a:lnTo>
                  <a:pt x="1741" y="938"/>
                </a:lnTo>
                <a:lnTo>
                  <a:pt x="1728" y="932"/>
                </a:lnTo>
                <a:lnTo>
                  <a:pt x="1710" y="923"/>
                </a:lnTo>
                <a:lnTo>
                  <a:pt x="1686" y="913"/>
                </a:lnTo>
                <a:lnTo>
                  <a:pt x="1686" y="913"/>
                </a:lnTo>
                <a:lnTo>
                  <a:pt x="1674" y="920"/>
                </a:lnTo>
                <a:lnTo>
                  <a:pt x="1659" y="928"/>
                </a:lnTo>
                <a:lnTo>
                  <a:pt x="1637" y="938"/>
                </a:lnTo>
                <a:lnTo>
                  <a:pt x="1637" y="938"/>
                </a:lnTo>
                <a:lnTo>
                  <a:pt x="1615" y="948"/>
                </a:lnTo>
                <a:lnTo>
                  <a:pt x="1597" y="956"/>
                </a:lnTo>
                <a:lnTo>
                  <a:pt x="1589" y="957"/>
                </a:lnTo>
                <a:lnTo>
                  <a:pt x="1581" y="958"/>
                </a:lnTo>
                <a:lnTo>
                  <a:pt x="1572" y="959"/>
                </a:lnTo>
                <a:lnTo>
                  <a:pt x="1563" y="958"/>
                </a:lnTo>
                <a:lnTo>
                  <a:pt x="1563" y="958"/>
                </a:lnTo>
                <a:lnTo>
                  <a:pt x="1553" y="956"/>
                </a:lnTo>
                <a:lnTo>
                  <a:pt x="1542" y="951"/>
                </a:lnTo>
                <a:lnTo>
                  <a:pt x="1532" y="944"/>
                </a:lnTo>
                <a:lnTo>
                  <a:pt x="1520" y="937"/>
                </a:lnTo>
                <a:lnTo>
                  <a:pt x="1501" y="923"/>
                </a:lnTo>
                <a:lnTo>
                  <a:pt x="1491" y="917"/>
                </a:lnTo>
                <a:lnTo>
                  <a:pt x="1483" y="913"/>
                </a:lnTo>
                <a:lnTo>
                  <a:pt x="1483" y="913"/>
                </a:lnTo>
                <a:lnTo>
                  <a:pt x="1480" y="911"/>
                </a:lnTo>
                <a:lnTo>
                  <a:pt x="1476" y="906"/>
                </a:lnTo>
                <a:lnTo>
                  <a:pt x="1470" y="894"/>
                </a:lnTo>
                <a:lnTo>
                  <a:pt x="1464" y="876"/>
                </a:lnTo>
                <a:lnTo>
                  <a:pt x="1459" y="857"/>
                </a:lnTo>
                <a:lnTo>
                  <a:pt x="1449" y="822"/>
                </a:lnTo>
                <a:lnTo>
                  <a:pt x="1446" y="809"/>
                </a:lnTo>
                <a:lnTo>
                  <a:pt x="1444" y="805"/>
                </a:lnTo>
                <a:lnTo>
                  <a:pt x="1444" y="805"/>
                </a:lnTo>
                <a:lnTo>
                  <a:pt x="1430" y="795"/>
                </a:lnTo>
                <a:lnTo>
                  <a:pt x="1403" y="774"/>
                </a:lnTo>
                <a:lnTo>
                  <a:pt x="1389" y="761"/>
                </a:lnTo>
                <a:lnTo>
                  <a:pt x="1374" y="748"/>
                </a:lnTo>
                <a:lnTo>
                  <a:pt x="1363" y="733"/>
                </a:lnTo>
                <a:lnTo>
                  <a:pt x="1358" y="727"/>
                </a:lnTo>
                <a:lnTo>
                  <a:pt x="1355" y="720"/>
                </a:lnTo>
                <a:lnTo>
                  <a:pt x="1355" y="720"/>
                </a:lnTo>
                <a:lnTo>
                  <a:pt x="1341" y="696"/>
                </a:lnTo>
                <a:lnTo>
                  <a:pt x="1327" y="668"/>
                </a:lnTo>
                <a:lnTo>
                  <a:pt x="1312" y="639"/>
                </a:lnTo>
                <a:lnTo>
                  <a:pt x="1306" y="624"/>
                </a:lnTo>
                <a:lnTo>
                  <a:pt x="1300" y="606"/>
                </a:lnTo>
                <a:lnTo>
                  <a:pt x="1300" y="606"/>
                </a:lnTo>
                <a:lnTo>
                  <a:pt x="1290" y="577"/>
                </a:lnTo>
                <a:lnTo>
                  <a:pt x="1283" y="553"/>
                </a:lnTo>
                <a:lnTo>
                  <a:pt x="1279" y="546"/>
                </a:lnTo>
                <a:lnTo>
                  <a:pt x="1275" y="538"/>
                </a:lnTo>
                <a:lnTo>
                  <a:pt x="1270" y="532"/>
                </a:lnTo>
                <a:lnTo>
                  <a:pt x="1265" y="527"/>
                </a:lnTo>
                <a:lnTo>
                  <a:pt x="1265" y="527"/>
                </a:lnTo>
                <a:lnTo>
                  <a:pt x="1251" y="516"/>
                </a:lnTo>
                <a:lnTo>
                  <a:pt x="1242" y="511"/>
                </a:lnTo>
                <a:lnTo>
                  <a:pt x="1232" y="505"/>
                </a:lnTo>
                <a:lnTo>
                  <a:pt x="1222" y="500"/>
                </a:lnTo>
                <a:lnTo>
                  <a:pt x="1211" y="498"/>
                </a:lnTo>
                <a:lnTo>
                  <a:pt x="1201" y="496"/>
                </a:lnTo>
                <a:lnTo>
                  <a:pt x="1196" y="496"/>
                </a:lnTo>
                <a:lnTo>
                  <a:pt x="1191" y="498"/>
                </a:lnTo>
                <a:lnTo>
                  <a:pt x="1191" y="498"/>
                </a:lnTo>
                <a:lnTo>
                  <a:pt x="1186" y="500"/>
                </a:lnTo>
                <a:lnTo>
                  <a:pt x="1180" y="505"/>
                </a:lnTo>
                <a:lnTo>
                  <a:pt x="1166" y="517"/>
                </a:lnTo>
                <a:lnTo>
                  <a:pt x="1150" y="535"/>
                </a:lnTo>
                <a:lnTo>
                  <a:pt x="1133" y="554"/>
                </a:lnTo>
                <a:lnTo>
                  <a:pt x="1101" y="594"/>
                </a:lnTo>
                <a:lnTo>
                  <a:pt x="1087" y="610"/>
                </a:lnTo>
                <a:lnTo>
                  <a:pt x="1077" y="621"/>
                </a:lnTo>
                <a:lnTo>
                  <a:pt x="1077" y="621"/>
                </a:lnTo>
                <a:lnTo>
                  <a:pt x="1070" y="627"/>
                </a:lnTo>
                <a:lnTo>
                  <a:pt x="1064" y="631"/>
                </a:lnTo>
                <a:lnTo>
                  <a:pt x="1055" y="635"/>
                </a:lnTo>
                <a:lnTo>
                  <a:pt x="1050" y="637"/>
                </a:lnTo>
                <a:lnTo>
                  <a:pt x="1046" y="640"/>
                </a:lnTo>
                <a:lnTo>
                  <a:pt x="1043" y="646"/>
                </a:lnTo>
                <a:lnTo>
                  <a:pt x="1038" y="656"/>
                </a:lnTo>
                <a:lnTo>
                  <a:pt x="1038" y="656"/>
                </a:lnTo>
                <a:lnTo>
                  <a:pt x="1034" y="667"/>
                </a:lnTo>
                <a:lnTo>
                  <a:pt x="1031" y="678"/>
                </a:lnTo>
                <a:lnTo>
                  <a:pt x="1031" y="689"/>
                </a:lnTo>
                <a:lnTo>
                  <a:pt x="1033" y="698"/>
                </a:lnTo>
                <a:lnTo>
                  <a:pt x="1035" y="707"/>
                </a:lnTo>
                <a:lnTo>
                  <a:pt x="1038" y="714"/>
                </a:lnTo>
                <a:lnTo>
                  <a:pt x="1043" y="725"/>
                </a:lnTo>
                <a:lnTo>
                  <a:pt x="1043" y="725"/>
                </a:lnTo>
                <a:lnTo>
                  <a:pt x="1046" y="729"/>
                </a:lnTo>
                <a:lnTo>
                  <a:pt x="1051" y="730"/>
                </a:lnTo>
                <a:lnTo>
                  <a:pt x="1064" y="734"/>
                </a:lnTo>
                <a:lnTo>
                  <a:pt x="1070" y="738"/>
                </a:lnTo>
                <a:lnTo>
                  <a:pt x="1076" y="741"/>
                </a:lnTo>
                <a:lnTo>
                  <a:pt x="1080" y="748"/>
                </a:lnTo>
                <a:lnTo>
                  <a:pt x="1082" y="755"/>
                </a:lnTo>
                <a:lnTo>
                  <a:pt x="1082" y="755"/>
                </a:lnTo>
                <a:lnTo>
                  <a:pt x="1086" y="772"/>
                </a:lnTo>
                <a:lnTo>
                  <a:pt x="1088" y="786"/>
                </a:lnTo>
                <a:lnTo>
                  <a:pt x="1088" y="790"/>
                </a:lnTo>
                <a:lnTo>
                  <a:pt x="1088" y="793"/>
                </a:lnTo>
                <a:lnTo>
                  <a:pt x="1086" y="795"/>
                </a:lnTo>
                <a:lnTo>
                  <a:pt x="1082" y="795"/>
                </a:lnTo>
                <a:lnTo>
                  <a:pt x="1082" y="795"/>
                </a:lnTo>
                <a:lnTo>
                  <a:pt x="1077" y="792"/>
                </a:lnTo>
                <a:lnTo>
                  <a:pt x="1074" y="790"/>
                </a:lnTo>
                <a:lnTo>
                  <a:pt x="1067" y="782"/>
                </a:lnTo>
                <a:lnTo>
                  <a:pt x="1065" y="781"/>
                </a:lnTo>
                <a:lnTo>
                  <a:pt x="1062" y="781"/>
                </a:lnTo>
                <a:lnTo>
                  <a:pt x="1060" y="783"/>
                </a:lnTo>
                <a:lnTo>
                  <a:pt x="1057" y="790"/>
                </a:lnTo>
                <a:lnTo>
                  <a:pt x="1057" y="790"/>
                </a:lnTo>
                <a:lnTo>
                  <a:pt x="1055" y="797"/>
                </a:lnTo>
                <a:lnTo>
                  <a:pt x="1051" y="803"/>
                </a:lnTo>
                <a:lnTo>
                  <a:pt x="1046" y="809"/>
                </a:lnTo>
                <a:lnTo>
                  <a:pt x="1043" y="813"/>
                </a:lnTo>
                <a:lnTo>
                  <a:pt x="1038" y="816"/>
                </a:lnTo>
                <a:lnTo>
                  <a:pt x="1034" y="816"/>
                </a:lnTo>
                <a:lnTo>
                  <a:pt x="1030" y="813"/>
                </a:lnTo>
                <a:lnTo>
                  <a:pt x="1028" y="809"/>
                </a:lnTo>
                <a:lnTo>
                  <a:pt x="1028" y="809"/>
                </a:lnTo>
                <a:lnTo>
                  <a:pt x="1024" y="801"/>
                </a:lnTo>
                <a:lnTo>
                  <a:pt x="1022" y="796"/>
                </a:lnTo>
                <a:lnTo>
                  <a:pt x="1019" y="795"/>
                </a:lnTo>
                <a:lnTo>
                  <a:pt x="1018" y="795"/>
                </a:lnTo>
                <a:lnTo>
                  <a:pt x="1018" y="795"/>
                </a:lnTo>
                <a:lnTo>
                  <a:pt x="1013" y="800"/>
                </a:lnTo>
                <a:lnTo>
                  <a:pt x="1007" y="805"/>
                </a:lnTo>
                <a:lnTo>
                  <a:pt x="999" y="809"/>
                </a:lnTo>
                <a:lnTo>
                  <a:pt x="992" y="814"/>
                </a:lnTo>
                <a:lnTo>
                  <a:pt x="983" y="818"/>
                </a:lnTo>
                <a:lnTo>
                  <a:pt x="979" y="818"/>
                </a:lnTo>
                <a:lnTo>
                  <a:pt x="976" y="818"/>
                </a:lnTo>
                <a:lnTo>
                  <a:pt x="972" y="817"/>
                </a:lnTo>
                <a:lnTo>
                  <a:pt x="968" y="814"/>
                </a:lnTo>
                <a:lnTo>
                  <a:pt x="968" y="814"/>
                </a:lnTo>
                <a:lnTo>
                  <a:pt x="962" y="808"/>
                </a:lnTo>
                <a:lnTo>
                  <a:pt x="957" y="803"/>
                </a:lnTo>
                <a:lnTo>
                  <a:pt x="950" y="791"/>
                </a:lnTo>
                <a:lnTo>
                  <a:pt x="944" y="780"/>
                </a:lnTo>
                <a:lnTo>
                  <a:pt x="944" y="780"/>
                </a:lnTo>
                <a:lnTo>
                  <a:pt x="940" y="783"/>
                </a:lnTo>
                <a:lnTo>
                  <a:pt x="932" y="790"/>
                </a:lnTo>
                <a:lnTo>
                  <a:pt x="927" y="792"/>
                </a:lnTo>
                <a:lnTo>
                  <a:pt x="922" y="792"/>
                </a:lnTo>
                <a:lnTo>
                  <a:pt x="920" y="792"/>
                </a:lnTo>
                <a:lnTo>
                  <a:pt x="918" y="790"/>
                </a:lnTo>
                <a:lnTo>
                  <a:pt x="915" y="788"/>
                </a:lnTo>
                <a:lnTo>
                  <a:pt x="914" y="785"/>
                </a:lnTo>
                <a:lnTo>
                  <a:pt x="914" y="785"/>
                </a:lnTo>
                <a:lnTo>
                  <a:pt x="911" y="777"/>
                </a:lnTo>
                <a:lnTo>
                  <a:pt x="910" y="770"/>
                </a:lnTo>
                <a:lnTo>
                  <a:pt x="910" y="762"/>
                </a:lnTo>
                <a:lnTo>
                  <a:pt x="911" y="755"/>
                </a:lnTo>
                <a:lnTo>
                  <a:pt x="915" y="743"/>
                </a:lnTo>
                <a:lnTo>
                  <a:pt x="919" y="730"/>
                </a:lnTo>
                <a:lnTo>
                  <a:pt x="919" y="730"/>
                </a:lnTo>
                <a:lnTo>
                  <a:pt x="924" y="720"/>
                </a:lnTo>
                <a:lnTo>
                  <a:pt x="927" y="712"/>
                </a:lnTo>
                <a:lnTo>
                  <a:pt x="930" y="707"/>
                </a:lnTo>
                <a:lnTo>
                  <a:pt x="931" y="701"/>
                </a:lnTo>
                <a:lnTo>
                  <a:pt x="930" y="694"/>
                </a:lnTo>
                <a:lnTo>
                  <a:pt x="929" y="686"/>
                </a:lnTo>
                <a:lnTo>
                  <a:pt x="929" y="686"/>
                </a:lnTo>
                <a:lnTo>
                  <a:pt x="926" y="678"/>
                </a:lnTo>
                <a:lnTo>
                  <a:pt x="924" y="672"/>
                </a:lnTo>
                <a:lnTo>
                  <a:pt x="919" y="665"/>
                </a:lnTo>
                <a:lnTo>
                  <a:pt x="916" y="661"/>
                </a:lnTo>
                <a:lnTo>
                  <a:pt x="916" y="656"/>
                </a:lnTo>
                <a:lnTo>
                  <a:pt x="916" y="647"/>
                </a:lnTo>
                <a:lnTo>
                  <a:pt x="919" y="636"/>
                </a:lnTo>
                <a:lnTo>
                  <a:pt x="919" y="636"/>
                </a:lnTo>
                <a:lnTo>
                  <a:pt x="922" y="621"/>
                </a:lnTo>
                <a:lnTo>
                  <a:pt x="929" y="603"/>
                </a:lnTo>
                <a:lnTo>
                  <a:pt x="945" y="566"/>
                </a:lnTo>
                <a:lnTo>
                  <a:pt x="963" y="522"/>
                </a:lnTo>
                <a:lnTo>
                  <a:pt x="963" y="52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4">
            <a:extLst>
              <a:ext uri="{FF2B5EF4-FFF2-40B4-BE49-F238E27FC236}">
                <a16:creationId xmlns:a16="http://schemas.microsoft.com/office/drawing/2014/main" id="{B2EA76CF-075E-423E-B49E-13DEC1618119}"/>
              </a:ext>
            </a:extLst>
          </p:cNvPr>
          <p:cNvSpPr>
            <a:spLocks/>
          </p:cNvSpPr>
          <p:nvPr/>
        </p:nvSpPr>
        <p:spPr bwMode="auto">
          <a:xfrm>
            <a:off x="6286613" y="4513942"/>
            <a:ext cx="1431813" cy="1813542"/>
          </a:xfrm>
          <a:custGeom>
            <a:avLst/>
            <a:gdLst>
              <a:gd name="T0" fmla="*/ 169 w 1099"/>
              <a:gd name="T1" fmla="*/ 109 h 1392"/>
              <a:gd name="T2" fmla="*/ 201 w 1099"/>
              <a:gd name="T3" fmla="*/ 110 h 1392"/>
              <a:gd name="T4" fmla="*/ 150 w 1099"/>
              <a:gd name="T5" fmla="*/ 118 h 1392"/>
              <a:gd name="T6" fmla="*/ 186 w 1099"/>
              <a:gd name="T7" fmla="*/ 139 h 1392"/>
              <a:gd name="T8" fmla="*/ 177 w 1099"/>
              <a:gd name="T9" fmla="*/ 148 h 1392"/>
              <a:gd name="T10" fmla="*/ 229 w 1099"/>
              <a:gd name="T11" fmla="*/ 157 h 1392"/>
              <a:gd name="T12" fmla="*/ 239 w 1099"/>
              <a:gd name="T13" fmla="*/ 228 h 1392"/>
              <a:gd name="T14" fmla="*/ 190 w 1099"/>
              <a:gd name="T15" fmla="*/ 331 h 1392"/>
              <a:gd name="T16" fmla="*/ 124 w 1099"/>
              <a:gd name="T17" fmla="*/ 363 h 1392"/>
              <a:gd name="T18" fmla="*/ 71 w 1099"/>
              <a:gd name="T19" fmla="*/ 292 h 1392"/>
              <a:gd name="T20" fmla="*/ 20 w 1099"/>
              <a:gd name="T21" fmla="*/ 238 h 1392"/>
              <a:gd name="T22" fmla="*/ 2 w 1099"/>
              <a:gd name="T23" fmla="*/ 248 h 1392"/>
              <a:gd name="T24" fmla="*/ 5 w 1099"/>
              <a:gd name="T25" fmla="*/ 270 h 1392"/>
              <a:gd name="T26" fmla="*/ 26 w 1099"/>
              <a:gd name="T27" fmla="*/ 311 h 1392"/>
              <a:gd name="T28" fmla="*/ 35 w 1099"/>
              <a:gd name="T29" fmla="*/ 361 h 1392"/>
              <a:gd name="T30" fmla="*/ 65 w 1099"/>
              <a:gd name="T31" fmla="*/ 396 h 1392"/>
              <a:gd name="T32" fmla="*/ 62 w 1099"/>
              <a:gd name="T33" fmla="*/ 422 h 1392"/>
              <a:gd name="T34" fmla="*/ 67 w 1099"/>
              <a:gd name="T35" fmla="*/ 434 h 1392"/>
              <a:gd name="T36" fmla="*/ 65 w 1099"/>
              <a:gd name="T37" fmla="*/ 461 h 1392"/>
              <a:gd name="T38" fmla="*/ 91 w 1099"/>
              <a:gd name="T39" fmla="*/ 479 h 1392"/>
              <a:gd name="T40" fmla="*/ 102 w 1099"/>
              <a:gd name="T41" fmla="*/ 500 h 1392"/>
              <a:gd name="T42" fmla="*/ 119 w 1099"/>
              <a:gd name="T43" fmla="*/ 587 h 1392"/>
              <a:gd name="T44" fmla="*/ 170 w 1099"/>
              <a:gd name="T45" fmla="*/ 872 h 1392"/>
              <a:gd name="T46" fmla="*/ 185 w 1099"/>
              <a:gd name="T47" fmla="*/ 1046 h 1392"/>
              <a:gd name="T48" fmla="*/ 198 w 1099"/>
              <a:gd name="T49" fmla="*/ 1227 h 1392"/>
              <a:gd name="T50" fmla="*/ 130 w 1099"/>
              <a:gd name="T51" fmla="*/ 1251 h 1392"/>
              <a:gd name="T52" fmla="*/ 30 w 1099"/>
              <a:gd name="T53" fmla="*/ 1270 h 1392"/>
              <a:gd name="T54" fmla="*/ 33 w 1099"/>
              <a:gd name="T55" fmla="*/ 1287 h 1392"/>
              <a:gd name="T56" fmla="*/ 60 w 1099"/>
              <a:gd name="T57" fmla="*/ 1301 h 1392"/>
              <a:gd name="T58" fmla="*/ 89 w 1099"/>
              <a:gd name="T59" fmla="*/ 1314 h 1392"/>
              <a:gd name="T60" fmla="*/ 135 w 1099"/>
              <a:gd name="T61" fmla="*/ 1308 h 1392"/>
              <a:gd name="T62" fmla="*/ 143 w 1099"/>
              <a:gd name="T63" fmla="*/ 1316 h 1392"/>
              <a:gd name="T64" fmla="*/ 195 w 1099"/>
              <a:gd name="T65" fmla="*/ 1308 h 1392"/>
              <a:gd name="T66" fmla="*/ 198 w 1099"/>
              <a:gd name="T67" fmla="*/ 1317 h 1392"/>
              <a:gd name="T68" fmla="*/ 133 w 1099"/>
              <a:gd name="T69" fmla="*/ 1336 h 1392"/>
              <a:gd name="T70" fmla="*/ 103 w 1099"/>
              <a:gd name="T71" fmla="*/ 1351 h 1392"/>
              <a:gd name="T72" fmla="*/ 109 w 1099"/>
              <a:gd name="T73" fmla="*/ 1366 h 1392"/>
              <a:gd name="T74" fmla="*/ 137 w 1099"/>
              <a:gd name="T75" fmla="*/ 1377 h 1392"/>
              <a:gd name="T76" fmla="*/ 155 w 1099"/>
              <a:gd name="T77" fmla="*/ 1384 h 1392"/>
              <a:gd name="T78" fmla="*/ 196 w 1099"/>
              <a:gd name="T79" fmla="*/ 1367 h 1392"/>
              <a:gd name="T80" fmla="*/ 201 w 1099"/>
              <a:gd name="T81" fmla="*/ 1386 h 1392"/>
              <a:gd name="T82" fmla="*/ 218 w 1099"/>
              <a:gd name="T83" fmla="*/ 1384 h 1392"/>
              <a:gd name="T84" fmla="*/ 211 w 1099"/>
              <a:gd name="T85" fmla="*/ 1373 h 1392"/>
              <a:gd name="T86" fmla="*/ 296 w 1099"/>
              <a:gd name="T87" fmla="*/ 1339 h 1392"/>
              <a:gd name="T88" fmla="*/ 379 w 1099"/>
              <a:gd name="T89" fmla="*/ 1263 h 1392"/>
              <a:gd name="T90" fmla="*/ 470 w 1099"/>
              <a:gd name="T91" fmla="*/ 1270 h 1392"/>
              <a:gd name="T92" fmla="*/ 645 w 1099"/>
              <a:gd name="T93" fmla="*/ 1280 h 1392"/>
              <a:gd name="T94" fmla="*/ 943 w 1099"/>
              <a:gd name="T95" fmla="*/ 1225 h 1392"/>
              <a:gd name="T96" fmla="*/ 1063 w 1099"/>
              <a:gd name="T97" fmla="*/ 1138 h 1392"/>
              <a:gd name="T98" fmla="*/ 1097 w 1099"/>
              <a:gd name="T99" fmla="*/ 1077 h 1392"/>
              <a:gd name="T100" fmla="*/ 1013 w 1099"/>
              <a:gd name="T101" fmla="*/ 1138 h 1392"/>
              <a:gd name="T102" fmla="*/ 879 w 1099"/>
              <a:gd name="T103" fmla="*/ 1170 h 1392"/>
              <a:gd name="T104" fmla="*/ 602 w 1099"/>
              <a:gd name="T105" fmla="*/ 1161 h 1392"/>
              <a:gd name="T106" fmla="*/ 536 w 1099"/>
              <a:gd name="T107" fmla="*/ 1111 h 1392"/>
              <a:gd name="T108" fmla="*/ 509 w 1099"/>
              <a:gd name="T109" fmla="*/ 869 h 1392"/>
              <a:gd name="T110" fmla="*/ 453 w 1099"/>
              <a:gd name="T111" fmla="*/ 649 h 1392"/>
              <a:gd name="T112" fmla="*/ 420 w 1099"/>
              <a:gd name="T113" fmla="*/ 482 h 1392"/>
              <a:gd name="T114" fmla="*/ 452 w 1099"/>
              <a:gd name="T115" fmla="*/ 181 h 1392"/>
              <a:gd name="T116" fmla="*/ 413 w 1099"/>
              <a:gd name="T117" fmla="*/ 78 h 1392"/>
              <a:gd name="T118" fmla="*/ 333 w 1099"/>
              <a:gd name="T119" fmla="*/ 21 h 1392"/>
              <a:gd name="T120" fmla="*/ 218 w 1099"/>
              <a:gd name="T121" fmla="*/ 0 h 1392"/>
              <a:gd name="T122" fmla="*/ 186 w 1099"/>
              <a:gd name="T123" fmla="*/ 11 h 1392"/>
              <a:gd name="T124" fmla="*/ 181 w 1099"/>
              <a:gd name="T125" fmla="*/ 44 h 1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99" h="1392">
                <a:moveTo>
                  <a:pt x="186" y="47"/>
                </a:moveTo>
                <a:lnTo>
                  <a:pt x="184" y="65"/>
                </a:lnTo>
                <a:lnTo>
                  <a:pt x="160" y="83"/>
                </a:lnTo>
                <a:lnTo>
                  <a:pt x="175" y="77"/>
                </a:lnTo>
                <a:lnTo>
                  <a:pt x="154" y="94"/>
                </a:lnTo>
                <a:lnTo>
                  <a:pt x="186" y="83"/>
                </a:lnTo>
                <a:lnTo>
                  <a:pt x="192" y="94"/>
                </a:lnTo>
                <a:lnTo>
                  <a:pt x="169" y="109"/>
                </a:lnTo>
                <a:lnTo>
                  <a:pt x="169" y="109"/>
                </a:lnTo>
                <a:lnTo>
                  <a:pt x="184" y="104"/>
                </a:lnTo>
                <a:lnTo>
                  <a:pt x="193" y="101"/>
                </a:lnTo>
                <a:lnTo>
                  <a:pt x="197" y="101"/>
                </a:lnTo>
                <a:lnTo>
                  <a:pt x="198" y="101"/>
                </a:lnTo>
                <a:lnTo>
                  <a:pt x="198" y="101"/>
                </a:lnTo>
                <a:lnTo>
                  <a:pt x="198" y="104"/>
                </a:lnTo>
                <a:lnTo>
                  <a:pt x="201" y="110"/>
                </a:lnTo>
                <a:lnTo>
                  <a:pt x="203" y="118"/>
                </a:lnTo>
                <a:lnTo>
                  <a:pt x="203" y="118"/>
                </a:lnTo>
                <a:lnTo>
                  <a:pt x="198" y="119"/>
                </a:lnTo>
                <a:lnTo>
                  <a:pt x="180" y="122"/>
                </a:lnTo>
                <a:lnTo>
                  <a:pt x="180" y="122"/>
                </a:lnTo>
                <a:lnTo>
                  <a:pt x="169" y="122"/>
                </a:lnTo>
                <a:lnTo>
                  <a:pt x="160" y="120"/>
                </a:lnTo>
                <a:lnTo>
                  <a:pt x="150" y="118"/>
                </a:lnTo>
                <a:lnTo>
                  <a:pt x="150" y="118"/>
                </a:lnTo>
                <a:lnTo>
                  <a:pt x="169" y="123"/>
                </a:lnTo>
                <a:lnTo>
                  <a:pt x="190" y="127"/>
                </a:lnTo>
                <a:lnTo>
                  <a:pt x="210" y="127"/>
                </a:lnTo>
                <a:lnTo>
                  <a:pt x="210" y="133"/>
                </a:lnTo>
                <a:lnTo>
                  <a:pt x="210" y="133"/>
                </a:lnTo>
                <a:lnTo>
                  <a:pt x="197" y="136"/>
                </a:lnTo>
                <a:lnTo>
                  <a:pt x="186" y="139"/>
                </a:lnTo>
                <a:lnTo>
                  <a:pt x="175" y="141"/>
                </a:lnTo>
                <a:lnTo>
                  <a:pt x="175" y="141"/>
                </a:lnTo>
                <a:lnTo>
                  <a:pt x="155" y="144"/>
                </a:lnTo>
                <a:lnTo>
                  <a:pt x="148" y="145"/>
                </a:lnTo>
                <a:lnTo>
                  <a:pt x="148" y="145"/>
                </a:lnTo>
                <a:lnTo>
                  <a:pt x="160" y="146"/>
                </a:lnTo>
                <a:lnTo>
                  <a:pt x="170" y="148"/>
                </a:lnTo>
                <a:lnTo>
                  <a:pt x="177" y="148"/>
                </a:lnTo>
                <a:lnTo>
                  <a:pt x="177" y="148"/>
                </a:lnTo>
                <a:lnTo>
                  <a:pt x="198" y="141"/>
                </a:lnTo>
                <a:lnTo>
                  <a:pt x="211" y="139"/>
                </a:lnTo>
                <a:lnTo>
                  <a:pt x="215" y="138"/>
                </a:lnTo>
                <a:lnTo>
                  <a:pt x="216" y="139"/>
                </a:lnTo>
                <a:lnTo>
                  <a:pt x="216" y="139"/>
                </a:lnTo>
                <a:lnTo>
                  <a:pt x="219" y="145"/>
                </a:lnTo>
                <a:lnTo>
                  <a:pt x="229" y="157"/>
                </a:lnTo>
                <a:lnTo>
                  <a:pt x="238" y="171"/>
                </a:lnTo>
                <a:lnTo>
                  <a:pt x="241" y="177"/>
                </a:lnTo>
                <a:lnTo>
                  <a:pt x="243" y="183"/>
                </a:lnTo>
                <a:lnTo>
                  <a:pt x="243" y="183"/>
                </a:lnTo>
                <a:lnTo>
                  <a:pt x="243" y="195"/>
                </a:lnTo>
                <a:lnTo>
                  <a:pt x="243" y="208"/>
                </a:lnTo>
                <a:lnTo>
                  <a:pt x="241" y="222"/>
                </a:lnTo>
                <a:lnTo>
                  <a:pt x="239" y="228"/>
                </a:lnTo>
                <a:lnTo>
                  <a:pt x="237" y="233"/>
                </a:lnTo>
                <a:lnTo>
                  <a:pt x="237" y="233"/>
                </a:lnTo>
                <a:lnTo>
                  <a:pt x="228" y="252"/>
                </a:lnTo>
                <a:lnTo>
                  <a:pt x="216" y="281"/>
                </a:lnTo>
                <a:lnTo>
                  <a:pt x="202" y="311"/>
                </a:lnTo>
                <a:lnTo>
                  <a:pt x="196" y="322"/>
                </a:lnTo>
                <a:lnTo>
                  <a:pt x="190" y="331"/>
                </a:lnTo>
                <a:lnTo>
                  <a:pt x="190" y="331"/>
                </a:lnTo>
                <a:lnTo>
                  <a:pt x="179" y="344"/>
                </a:lnTo>
                <a:lnTo>
                  <a:pt x="170" y="357"/>
                </a:lnTo>
                <a:lnTo>
                  <a:pt x="163" y="369"/>
                </a:lnTo>
                <a:lnTo>
                  <a:pt x="163" y="369"/>
                </a:lnTo>
                <a:lnTo>
                  <a:pt x="154" y="369"/>
                </a:lnTo>
                <a:lnTo>
                  <a:pt x="145" y="368"/>
                </a:lnTo>
                <a:lnTo>
                  <a:pt x="135" y="367"/>
                </a:lnTo>
                <a:lnTo>
                  <a:pt x="124" y="363"/>
                </a:lnTo>
                <a:lnTo>
                  <a:pt x="113" y="358"/>
                </a:lnTo>
                <a:lnTo>
                  <a:pt x="107" y="354"/>
                </a:lnTo>
                <a:lnTo>
                  <a:pt x="102" y="351"/>
                </a:lnTo>
                <a:lnTo>
                  <a:pt x="98" y="346"/>
                </a:lnTo>
                <a:lnTo>
                  <a:pt x="94" y="339"/>
                </a:lnTo>
                <a:lnTo>
                  <a:pt x="94" y="339"/>
                </a:lnTo>
                <a:lnTo>
                  <a:pt x="82" y="316"/>
                </a:lnTo>
                <a:lnTo>
                  <a:pt x="71" y="292"/>
                </a:lnTo>
                <a:lnTo>
                  <a:pt x="65" y="281"/>
                </a:lnTo>
                <a:lnTo>
                  <a:pt x="60" y="271"/>
                </a:lnTo>
                <a:lnTo>
                  <a:pt x="54" y="263"/>
                </a:lnTo>
                <a:lnTo>
                  <a:pt x="47" y="258"/>
                </a:lnTo>
                <a:lnTo>
                  <a:pt x="47" y="258"/>
                </a:lnTo>
                <a:lnTo>
                  <a:pt x="35" y="248"/>
                </a:lnTo>
                <a:lnTo>
                  <a:pt x="25" y="240"/>
                </a:lnTo>
                <a:lnTo>
                  <a:pt x="20" y="238"/>
                </a:lnTo>
                <a:lnTo>
                  <a:pt x="15" y="235"/>
                </a:lnTo>
                <a:lnTo>
                  <a:pt x="10" y="235"/>
                </a:lnTo>
                <a:lnTo>
                  <a:pt x="5" y="237"/>
                </a:lnTo>
                <a:lnTo>
                  <a:pt x="5" y="237"/>
                </a:lnTo>
                <a:lnTo>
                  <a:pt x="3" y="238"/>
                </a:lnTo>
                <a:lnTo>
                  <a:pt x="2" y="239"/>
                </a:lnTo>
                <a:lnTo>
                  <a:pt x="0" y="243"/>
                </a:lnTo>
                <a:lnTo>
                  <a:pt x="2" y="248"/>
                </a:lnTo>
                <a:lnTo>
                  <a:pt x="4" y="253"/>
                </a:lnTo>
                <a:lnTo>
                  <a:pt x="11" y="261"/>
                </a:lnTo>
                <a:lnTo>
                  <a:pt x="14" y="266"/>
                </a:lnTo>
                <a:lnTo>
                  <a:pt x="14" y="266"/>
                </a:lnTo>
                <a:lnTo>
                  <a:pt x="13" y="265"/>
                </a:lnTo>
                <a:lnTo>
                  <a:pt x="9" y="266"/>
                </a:lnTo>
                <a:lnTo>
                  <a:pt x="7" y="268"/>
                </a:lnTo>
                <a:lnTo>
                  <a:pt x="5" y="270"/>
                </a:lnTo>
                <a:lnTo>
                  <a:pt x="5" y="273"/>
                </a:lnTo>
                <a:lnTo>
                  <a:pt x="5" y="278"/>
                </a:lnTo>
                <a:lnTo>
                  <a:pt x="5" y="278"/>
                </a:lnTo>
                <a:lnTo>
                  <a:pt x="7" y="284"/>
                </a:lnTo>
                <a:lnTo>
                  <a:pt x="9" y="289"/>
                </a:lnTo>
                <a:lnTo>
                  <a:pt x="16" y="297"/>
                </a:lnTo>
                <a:lnTo>
                  <a:pt x="23" y="305"/>
                </a:lnTo>
                <a:lnTo>
                  <a:pt x="26" y="311"/>
                </a:lnTo>
                <a:lnTo>
                  <a:pt x="26" y="311"/>
                </a:lnTo>
                <a:lnTo>
                  <a:pt x="35" y="335"/>
                </a:lnTo>
                <a:lnTo>
                  <a:pt x="35" y="335"/>
                </a:lnTo>
                <a:lnTo>
                  <a:pt x="35" y="338"/>
                </a:lnTo>
                <a:lnTo>
                  <a:pt x="34" y="344"/>
                </a:lnTo>
                <a:lnTo>
                  <a:pt x="34" y="352"/>
                </a:lnTo>
                <a:lnTo>
                  <a:pt x="34" y="357"/>
                </a:lnTo>
                <a:lnTo>
                  <a:pt x="35" y="361"/>
                </a:lnTo>
                <a:lnTo>
                  <a:pt x="35" y="361"/>
                </a:lnTo>
                <a:lnTo>
                  <a:pt x="37" y="365"/>
                </a:lnTo>
                <a:lnTo>
                  <a:pt x="41" y="369"/>
                </a:lnTo>
                <a:lnTo>
                  <a:pt x="49" y="377"/>
                </a:lnTo>
                <a:lnTo>
                  <a:pt x="57" y="385"/>
                </a:lnTo>
                <a:lnTo>
                  <a:pt x="62" y="390"/>
                </a:lnTo>
                <a:lnTo>
                  <a:pt x="65" y="396"/>
                </a:lnTo>
                <a:lnTo>
                  <a:pt x="65" y="396"/>
                </a:lnTo>
                <a:lnTo>
                  <a:pt x="72" y="414"/>
                </a:lnTo>
                <a:lnTo>
                  <a:pt x="73" y="420"/>
                </a:lnTo>
                <a:lnTo>
                  <a:pt x="73" y="420"/>
                </a:lnTo>
                <a:lnTo>
                  <a:pt x="72" y="419"/>
                </a:lnTo>
                <a:lnTo>
                  <a:pt x="68" y="419"/>
                </a:lnTo>
                <a:lnTo>
                  <a:pt x="63" y="419"/>
                </a:lnTo>
                <a:lnTo>
                  <a:pt x="62" y="420"/>
                </a:lnTo>
                <a:lnTo>
                  <a:pt x="62" y="422"/>
                </a:lnTo>
                <a:lnTo>
                  <a:pt x="62" y="422"/>
                </a:lnTo>
                <a:lnTo>
                  <a:pt x="62" y="426"/>
                </a:lnTo>
                <a:lnTo>
                  <a:pt x="62" y="429"/>
                </a:lnTo>
                <a:lnTo>
                  <a:pt x="66" y="432"/>
                </a:lnTo>
                <a:lnTo>
                  <a:pt x="71" y="435"/>
                </a:lnTo>
                <a:lnTo>
                  <a:pt x="71" y="435"/>
                </a:lnTo>
                <a:lnTo>
                  <a:pt x="70" y="434"/>
                </a:lnTo>
                <a:lnTo>
                  <a:pt x="67" y="434"/>
                </a:lnTo>
                <a:lnTo>
                  <a:pt x="65" y="436"/>
                </a:lnTo>
                <a:lnTo>
                  <a:pt x="62" y="441"/>
                </a:lnTo>
                <a:lnTo>
                  <a:pt x="62" y="441"/>
                </a:lnTo>
                <a:lnTo>
                  <a:pt x="60" y="446"/>
                </a:lnTo>
                <a:lnTo>
                  <a:pt x="57" y="451"/>
                </a:lnTo>
                <a:lnTo>
                  <a:pt x="57" y="453"/>
                </a:lnTo>
                <a:lnTo>
                  <a:pt x="59" y="456"/>
                </a:lnTo>
                <a:lnTo>
                  <a:pt x="65" y="461"/>
                </a:lnTo>
                <a:lnTo>
                  <a:pt x="65" y="461"/>
                </a:lnTo>
                <a:lnTo>
                  <a:pt x="70" y="464"/>
                </a:lnTo>
                <a:lnTo>
                  <a:pt x="76" y="467"/>
                </a:lnTo>
                <a:lnTo>
                  <a:pt x="87" y="471"/>
                </a:lnTo>
                <a:lnTo>
                  <a:pt x="101" y="473"/>
                </a:lnTo>
                <a:lnTo>
                  <a:pt x="101" y="473"/>
                </a:lnTo>
                <a:lnTo>
                  <a:pt x="97" y="474"/>
                </a:lnTo>
                <a:lnTo>
                  <a:pt x="91" y="479"/>
                </a:lnTo>
                <a:lnTo>
                  <a:pt x="87" y="482"/>
                </a:lnTo>
                <a:lnTo>
                  <a:pt x="85" y="484"/>
                </a:lnTo>
                <a:lnTo>
                  <a:pt x="85" y="488"/>
                </a:lnTo>
                <a:lnTo>
                  <a:pt x="86" y="490"/>
                </a:lnTo>
                <a:lnTo>
                  <a:pt x="86" y="490"/>
                </a:lnTo>
                <a:lnTo>
                  <a:pt x="88" y="494"/>
                </a:lnTo>
                <a:lnTo>
                  <a:pt x="93" y="497"/>
                </a:lnTo>
                <a:lnTo>
                  <a:pt x="102" y="500"/>
                </a:lnTo>
                <a:lnTo>
                  <a:pt x="111" y="503"/>
                </a:lnTo>
                <a:lnTo>
                  <a:pt x="115" y="505"/>
                </a:lnTo>
                <a:lnTo>
                  <a:pt x="115" y="505"/>
                </a:lnTo>
                <a:lnTo>
                  <a:pt x="119" y="510"/>
                </a:lnTo>
                <a:lnTo>
                  <a:pt x="120" y="514"/>
                </a:lnTo>
                <a:lnTo>
                  <a:pt x="120" y="514"/>
                </a:lnTo>
                <a:lnTo>
                  <a:pt x="120" y="536"/>
                </a:lnTo>
                <a:lnTo>
                  <a:pt x="119" y="587"/>
                </a:lnTo>
                <a:lnTo>
                  <a:pt x="119" y="618"/>
                </a:lnTo>
                <a:lnTo>
                  <a:pt x="119" y="646"/>
                </a:lnTo>
                <a:lnTo>
                  <a:pt x="122" y="672"/>
                </a:lnTo>
                <a:lnTo>
                  <a:pt x="124" y="692"/>
                </a:lnTo>
                <a:lnTo>
                  <a:pt x="124" y="692"/>
                </a:lnTo>
                <a:lnTo>
                  <a:pt x="135" y="741"/>
                </a:lnTo>
                <a:lnTo>
                  <a:pt x="154" y="807"/>
                </a:lnTo>
                <a:lnTo>
                  <a:pt x="170" y="872"/>
                </a:lnTo>
                <a:lnTo>
                  <a:pt x="175" y="894"/>
                </a:lnTo>
                <a:lnTo>
                  <a:pt x="177" y="908"/>
                </a:lnTo>
                <a:lnTo>
                  <a:pt x="177" y="908"/>
                </a:lnTo>
                <a:lnTo>
                  <a:pt x="179" y="925"/>
                </a:lnTo>
                <a:lnTo>
                  <a:pt x="182" y="942"/>
                </a:lnTo>
                <a:lnTo>
                  <a:pt x="186" y="963"/>
                </a:lnTo>
                <a:lnTo>
                  <a:pt x="186" y="963"/>
                </a:lnTo>
                <a:lnTo>
                  <a:pt x="185" y="1046"/>
                </a:lnTo>
                <a:lnTo>
                  <a:pt x="184" y="1080"/>
                </a:lnTo>
                <a:lnTo>
                  <a:pt x="185" y="1113"/>
                </a:lnTo>
                <a:lnTo>
                  <a:pt x="186" y="1143"/>
                </a:lnTo>
                <a:lnTo>
                  <a:pt x="190" y="1165"/>
                </a:lnTo>
                <a:lnTo>
                  <a:pt x="190" y="1165"/>
                </a:lnTo>
                <a:lnTo>
                  <a:pt x="196" y="1196"/>
                </a:lnTo>
                <a:lnTo>
                  <a:pt x="198" y="1220"/>
                </a:lnTo>
                <a:lnTo>
                  <a:pt x="198" y="1227"/>
                </a:lnTo>
                <a:lnTo>
                  <a:pt x="198" y="1235"/>
                </a:lnTo>
                <a:lnTo>
                  <a:pt x="196" y="1238"/>
                </a:lnTo>
                <a:lnTo>
                  <a:pt x="192" y="1242"/>
                </a:lnTo>
                <a:lnTo>
                  <a:pt x="192" y="1242"/>
                </a:lnTo>
                <a:lnTo>
                  <a:pt x="186" y="1244"/>
                </a:lnTo>
                <a:lnTo>
                  <a:pt x="179" y="1246"/>
                </a:lnTo>
                <a:lnTo>
                  <a:pt x="160" y="1248"/>
                </a:lnTo>
                <a:lnTo>
                  <a:pt x="130" y="1251"/>
                </a:lnTo>
                <a:lnTo>
                  <a:pt x="130" y="1251"/>
                </a:lnTo>
                <a:lnTo>
                  <a:pt x="107" y="1251"/>
                </a:lnTo>
                <a:lnTo>
                  <a:pt x="93" y="1252"/>
                </a:lnTo>
                <a:lnTo>
                  <a:pt x="80" y="1254"/>
                </a:lnTo>
                <a:lnTo>
                  <a:pt x="80" y="1254"/>
                </a:lnTo>
                <a:lnTo>
                  <a:pt x="63" y="1258"/>
                </a:lnTo>
                <a:lnTo>
                  <a:pt x="45" y="1264"/>
                </a:lnTo>
                <a:lnTo>
                  <a:pt x="30" y="1270"/>
                </a:lnTo>
                <a:lnTo>
                  <a:pt x="25" y="1274"/>
                </a:lnTo>
                <a:lnTo>
                  <a:pt x="24" y="1278"/>
                </a:lnTo>
                <a:lnTo>
                  <a:pt x="24" y="1278"/>
                </a:lnTo>
                <a:lnTo>
                  <a:pt x="24" y="1280"/>
                </a:lnTo>
                <a:lnTo>
                  <a:pt x="25" y="1283"/>
                </a:lnTo>
                <a:lnTo>
                  <a:pt x="28" y="1285"/>
                </a:lnTo>
                <a:lnTo>
                  <a:pt x="33" y="1287"/>
                </a:lnTo>
                <a:lnTo>
                  <a:pt x="33" y="1287"/>
                </a:lnTo>
                <a:lnTo>
                  <a:pt x="31" y="1289"/>
                </a:lnTo>
                <a:lnTo>
                  <a:pt x="31" y="1294"/>
                </a:lnTo>
                <a:lnTo>
                  <a:pt x="33" y="1296"/>
                </a:lnTo>
                <a:lnTo>
                  <a:pt x="33" y="1299"/>
                </a:lnTo>
                <a:lnTo>
                  <a:pt x="35" y="1300"/>
                </a:lnTo>
                <a:lnTo>
                  <a:pt x="37" y="1301"/>
                </a:lnTo>
                <a:lnTo>
                  <a:pt x="37" y="1301"/>
                </a:lnTo>
                <a:lnTo>
                  <a:pt x="60" y="1301"/>
                </a:lnTo>
                <a:lnTo>
                  <a:pt x="73" y="1301"/>
                </a:lnTo>
                <a:lnTo>
                  <a:pt x="73" y="1301"/>
                </a:lnTo>
                <a:lnTo>
                  <a:pt x="75" y="1305"/>
                </a:lnTo>
                <a:lnTo>
                  <a:pt x="77" y="1310"/>
                </a:lnTo>
                <a:lnTo>
                  <a:pt x="82" y="1313"/>
                </a:lnTo>
                <a:lnTo>
                  <a:pt x="82" y="1313"/>
                </a:lnTo>
                <a:lnTo>
                  <a:pt x="86" y="1314"/>
                </a:lnTo>
                <a:lnTo>
                  <a:pt x="89" y="1314"/>
                </a:lnTo>
                <a:lnTo>
                  <a:pt x="98" y="1311"/>
                </a:lnTo>
                <a:lnTo>
                  <a:pt x="107" y="1308"/>
                </a:lnTo>
                <a:lnTo>
                  <a:pt x="111" y="1308"/>
                </a:lnTo>
                <a:lnTo>
                  <a:pt x="115" y="1308"/>
                </a:lnTo>
                <a:lnTo>
                  <a:pt x="115" y="1308"/>
                </a:lnTo>
                <a:lnTo>
                  <a:pt x="130" y="1308"/>
                </a:lnTo>
                <a:lnTo>
                  <a:pt x="135" y="1308"/>
                </a:lnTo>
                <a:lnTo>
                  <a:pt x="135" y="1308"/>
                </a:lnTo>
                <a:lnTo>
                  <a:pt x="134" y="1308"/>
                </a:lnTo>
                <a:lnTo>
                  <a:pt x="133" y="1311"/>
                </a:lnTo>
                <a:lnTo>
                  <a:pt x="133" y="1313"/>
                </a:lnTo>
                <a:lnTo>
                  <a:pt x="133" y="1314"/>
                </a:lnTo>
                <a:lnTo>
                  <a:pt x="135" y="1315"/>
                </a:lnTo>
                <a:lnTo>
                  <a:pt x="139" y="1316"/>
                </a:lnTo>
                <a:lnTo>
                  <a:pt x="139" y="1316"/>
                </a:lnTo>
                <a:lnTo>
                  <a:pt x="143" y="1316"/>
                </a:lnTo>
                <a:lnTo>
                  <a:pt x="146" y="1315"/>
                </a:lnTo>
                <a:lnTo>
                  <a:pt x="151" y="1313"/>
                </a:lnTo>
                <a:lnTo>
                  <a:pt x="158" y="1309"/>
                </a:lnTo>
                <a:lnTo>
                  <a:pt x="163" y="1308"/>
                </a:lnTo>
                <a:lnTo>
                  <a:pt x="169" y="1308"/>
                </a:lnTo>
                <a:lnTo>
                  <a:pt x="169" y="1308"/>
                </a:lnTo>
                <a:lnTo>
                  <a:pt x="185" y="1306"/>
                </a:lnTo>
                <a:lnTo>
                  <a:pt x="195" y="1308"/>
                </a:lnTo>
                <a:lnTo>
                  <a:pt x="195" y="1308"/>
                </a:lnTo>
                <a:lnTo>
                  <a:pt x="205" y="1306"/>
                </a:lnTo>
                <a:lnTo>
                  <a:pt x="215" y="1305"/>
                </a:lnTo>
                <a:lnTo>
                  <a:pt x="224" y="1301"/>
                </a:lnTo>
                <a:lnTo>
                  <a:pt x="224" y="1301"/>
                </a:lnTo>
                <a:lnTo>
                  <a:pt x="219" y="1305"/>
                </a:lnTo>
                <a:lnTo>
                  <a:pt x="206" y="1314"/>
                </a:lnTo>
                <a:lnTo>
                  <a:pt x="198" y="1317"/>
                </a:lnTo>
                <a:lnTo>
                  <a:pt x="190" y="1321"/>
                </a:lnTo>
                <a:lnTo>
                  <a:pt x="181" y="1324"/>
                </a:lnTo>
                <a:lnTo>
                  <a:pt x="175" y="1325"/>
                </a:lnTo>
                <a:lnTo>
                  <a:pt x="175" y="1325"/>
                </a:lnTo>
                <a:lnTo>
                  <a:pt x="167" y="1325"/>
                </a:lnTo>
                <a:lnTo>
                  <a:pt x="160" y="1326"/>
                </a:lnTo>
                <a:lnTo>
                  <a:pt x="146" y="1331"/>
                </a:lnTo>
                <a:lnTo>
                  <a:pt x="133" y="1336"/>
                </a:lnTo>
                <a:lnTo>
                  <a:pt x="124" y="1340"/>
                </a:lnTo>
                <a:lnTo>
                  <a:pt x="124" y="1340"/>
                </a:lnTo>
                <a:lnTo>
                  <a:pt x="117" y="1342"/>
                </a:lnTo>
                <a:lnTo>
                  <a:pt x="109" y="1345"/>
                </a:lnTo>
                <a:lnTo>
                  <a:pt x="104" y="1348"/>
                </a:lnTo>
                <a:lnTo>
                  <a:pt x="103" y="1350"/>
                </a:lnTo>
                <a:lnTo>
                  <a:pt x="103" y="1351"/>
                </a:lnTo>
                <a:lnTo>
                  <a:pt x="103" y="1351"/>
                </a:lnTo>
                <a:lnTo>
                  <a:pt x="106" y="1353"/>
                </a:lnTo>
                <a:lnTo>
                  <a:pt x="109" y="1357"/>
                </a:lnTo>
                <a:lnTo>
                  <a:pt x="115" y="1361"/>
                </a:lnTo>
                <a:lnTo>
                  <a:pt x="115" y="1361"/>
                </a:lnTo>
                <a:lnTo>
                  <a:pt x="112" y="1361"/>
                </a:lnTo>
                <a:lnTo>
                  <a:pt x="109" y="1362"/>
                </a:lnTo>
                <a:lnTo>
                  <a:pt x="109" y="1366"/>
                </a:lnTo>
                <a:lnTo>
                  <a:pt x="109" y="1366"/>
                </a:lnTo>
                <a:lnTo>
                  <a:pt x="111" y="1369"/>
                </a:lnTo>
                <a:lnTo>
                  <a:pt x="112" y="1372"/>
                </a:lnTo>
                <a:lnTo>
                  <a:pt x="117" y="1377"/>
                </a:lnTo>
                <a:lnTo>
                  <a:pt x="124" y="1381"/>
                </a:lnTo>
                <a:lnTo>
                  <a:pt x="127" y="1382"/>
                </a:lnTo>
                <a:lnTo>
                  <a:pt x="130" y="1381"/>
                </a:lnTo>
                <a:lnTo>
                  <a:pt x="130" y="1381"/>
                </a:lnTo>
                <a:lnTo>
                  <a:pt x="137" y="1377"/>
                </a:lnTo>
                <a:lnTo>
                  <a:pt x="139" y="1374"/>
                </a:lnTo>
                <a:lnTo>
                  <a:pt x="139" y="1374"/>
                </a:lnTo>
                <a:lnTo>
                  <a:pt x="143" y="1381"/>
                </a:lnTo>
                <a:lnTo>
                  <a:pt x="146" y="1386"/>
                </a:lnTo>
                <a:lnTo>
                  <a:pt x="150" y="1387"/>
                </a:lnTo>
                <a:lnTo>
                  <a:pt x="150" y="1387"/>
                </a:lnTo>
                <a:lnTo>
                  <a:pt x="153" y="1386"/>
                </a:lnTo>
                <a:lnTo>
                  <a:pt x="155" y="1384"/>
                </a:lnTo>
                <a:lnTo>
                  <a:pt x="163" y="1377"/>
                </a:lnTo>
                <a:lnTo>
                  <a:pt x="169" y="1371"/>
                </a:lnTo>
                <a:lnTo>
                  <a:pt x="175" y="1366"/>
                </a:lnTo>
                <a:lnTo>
                  <a:pt x="175" y="1366"/>
                </a:lnTo>
                <a:lnTo>
                  <a:pt x="180" y="1365"/>
                </a:lnTo>
                <a:lnTo>
                  <a:pt x="186" y="1365"/>
                </a:lnTo>
                <a:lnTo>
                  <a:pt x="193" y="1366"/>
                </a:lnTo>
                <a:lnTo>
                  <a:pt x="196" y="1367"/>
                </a:lnTo>
                <a:lnTo>
                  <a:pt x="198" y="1369"/>
                </a:lnTo>
                <a:lnTo>
                  <a:pt x="198" y="1369"/>
                </a:lnTo>
                <a:lnTo>
                  <a:pt x="200" y="1372"/>
                </a:lnTo>
                <a:lnTo>
                  <a:pt x="200" y="1374"/>
                </a:lnTo>
                <a:lnTo>
                  <a:pt x="200" y="1379"/>
                </a:lnTo>
                <a:lnTo>
                  <a:pt x="198" y="1382"/>
                </a:lnTo>
                <a:lnTo>
                  <a:pt x="200" y="1383"/>
                </a:lnTo>
                <a:lnTo>
                  <a:pt x="201" y="1386"/>
                </a:lnTo>
                <a:lnTo>
                  <a:pt x="203" y="1387"/>
                </a:lnTo>
                <a:lnTo>
                  <a:pt x="203" y="1387"/>
                </a:lnTo>
                <a:lnTo>
                  <a:pt x="207" y="1388"/>
                </a:lnTo>
                <a:lnTo>
                  <a:pt x="210" y="1391"/>
                </a:lnTo>
                <a:lnTo>
                  <a:pt x="211" y="1392"/>
                </a:lnTo>
                <a:lnTo>
                  <a:pt x="212" y="1392"/>
                </a:lnTo>
                <a:lnTo>
                  <a:pt x="213" y="1391"/>
                </a:lnTo>
                <a:lnTo>
                  <a:pt x="218" y="1384"/>
                </a:lnTo>
                <a:lnTo>
                  <a:pt x="218" y="1384"/>
                </a:lnTo>
                <a:lnTo>
                  <a:pt x="221" y="1382"/>
                </a:lnTo>
                <a:lnTo>
                  <a:pt x="221" y="1379"/>
                </a:lnTo>
                <a:lnTo>
                  <a:pt x="221" y="1378"/>
                </a:lnTo>
                <a:lnTo>
                  <a:pt x="219" y="1377"/>
                </a:lnTo>
                <a:lnTo>
                  <a:pt x="216" y="1374"/>
                </a:lnTo>
                <a:lnTo>
                  <a:pt x="213" y="1374"/>
                </a:lnTo>
                <a:lnTo>
                  <a:pt x="211" y="1373"/>
                </a:lnTo>
                <a:lnTo>
                  <a:pt x="213" y="1372"/>
                </a:lnTo>
                <a:lnTo>
                  <a:pt x="231" y="1369"/>
                </a:lnTo>
                <a:lnTo>
                  <a:pt x="231" y="1369"/>
                </a:lnTo>
                <a:lnTo>
                  <a:pt x="245" y="1366"/>
                </a:lnTo>
                <a:lnTo>
                  <a:pt x="258" y="1361"/>
                </a:lnTo>
                <a:lnTo>
                  <a:pt x="269" y="1356"/>
                </a:lnTo>
                <a:lnTo>
                  <a:pt x="279" y="1350"/>
                </a:lnTo>
                <a:lnTo>
                  <a:pt x="296" y="1339"/>
                </a:lnTo>
                <a:lnTo>
                  <a:pt x="305" y="1332"/>
                </a:lnTo>
                <a:lnTo>
                  <a:pt x="314" y="1327"/>
                </a:lnTo>
                <a:lnTo>
                  <a:pt x="314" y="1327"/>
                </a:lnTo>
                <a:lnTo>
                  <a:pt x="322" y="1321"/>
                </a:lnTo>
                <a:lnTo>
                  <a:pt x="332" y="1313"/>
                </a:lnTo>
                <a:lnTo>
                  <a:pt x="353" y="1291"/>
                </a:lnTo>
                <a:lnTo>
                  <a:pt x="369" y="1273"/>
                </a:lnTo>
                <a:lnTo>
                  <a:pt x="379" y="1263"/>
                </a:lnTo>
                <a:lnTo>
                  <a:pt x="379" y="1263"/>
                </a:lnTo>
                <a:lnTo>
                  <a:pt x="383" y="1262"/>
                </a:lnTo>
                <a:lnTo>
                  <a:pt x="389" y="1262"/>
                </a:lnTo>
                <a:lnTo>
                  <a:pt x="410" y="1263"/>
                </a:lnTo>
                <a:lnTo>
                  <a:pt x="436" y="1265"/>
                </a:lnTo>
                <a:lnTo>
                  <a:pt x="458" y="1268"/>
                </a:lnTo>
                <a:lnTo>
                  <a:pt x="458" y="1268"/>
                </a:lnTo>
                <a:lnTo>
                  <a:pt x="470" y="1270"/>
                </a:lnTo>
                <a:lnTo>
                  <a:pt x="481" y="1274"/>
                </a:lnTo>
                <a:lnTo>
                  <a:pt x="496" y="1278"/>
                </a:lnTo>
                <a:lnTo>
                  <a:pt x="514" y="1282"/>
                </a:lnTo>
                <a:lnTo>
                  <a:pt x="538" y="1284"/>
                </a:lnTo>
                <a:lnTo>
                  <a:pt x="566" y="1285"/>
                </a:lnTo>
                <a:lnTo>
                  <a:pt x="602" y="1284"/>
                </a:lnTo>
                <a:lnTo>
                  <a:pt x="645" y="1280"/>
                </a:lnTo>
                <a:lnTo>
                  <a:pt x="645" y="1280"/>
                </a:lnTo>
                <a:lnTo>
                  <a:pt x="692" y="1274"/>
                </a:lnTo>
                <a:lnTo>
                  <a:pt x="737" y="1268"/>
                </a:lnTo>
                <a:lnTo>
                  <a:pt x="779" y="1261"/>
                </a:lnTo>
                <a:lnTo>
                  <a:pt x="817" y="1253"/>
                </a:lnTo>
                <a:lnTo>
                  <a:pt x="884" y="1238"/>
                </a:lnTo>
                <a:lnTo>
                  <a:pt x="933" y="1227"/>
                </a:lnTo>
                <a:lnTo>
                  <a:pt x="933" y="1227"/>
                </a:lnTo>
                <a:lnTo>
                  <a:pt x="943" y="1225"/>
                </a:lnTo>
                <a:lnTo>
                  <a:pt x="952" y="1221"/>
                </a:lnTo>
                <a:lnTo>
                  <a:pt x="972" y="1211"/>
                </a:lnTo>
                <a:lnTo>
                  <a:pt x="991" y="1199"/>
                </a:lnTo>
                <a:lnTo>
                  <a:pt x="1009" y="1186"/>
                </a:lnTo>
                <a:lnTo>
                  <a:pt x="1027" y="1173"/>
                </a:lnTo>
                <a:lnTo>
                  <a:pt x="1042" y="1159"/>
                </a:lnTo>
                <a:lnTo>
                  <a:pt x="1063" y="1138"/>
                </a:lnTo>
                <a:lnTo>
                  <a:pt x="1063" y="1138"/>
                </a:lnTo>
                <a:lnTo>
                  <a:pt x="1071" y="1129"/>
                </a:lnTo>
                <a:lnTo>
                  <a:pt x="1079" y="1119"/>
                </a:lnTo>
                <a:lnTo>
                  <a:pt x="1085" y="1110"/>
                </a:lnTo>
                <a:lnTo>
                  <a:pt x="1091" y="1100"/>
                </a:lnTo>
                <a:lnTo>
                  <a:pt x="1096" y="1091"/>
                </a:lnTo>
                <a:lnTo>
                  <a:pt x="1099" y="1084"/>
                </a:lnTo>
                <a:lnTo>
                  <a:pt x="1099" y="1079"/>
                </a:lnTo>
                <a:lnTo>
                  <a:pt x="1097" y="1077"/>
                </a:lnTo>
                <a:lnTo>
                  <a:pt x="1096" y="1076"/>
                </a:lnTo>
                <a:lnTo>
                  <a:pt x="1096" y="1076"/>
                </a:lnTo>
                <a:lnTo>
                  <a:pt x="1094" y="1077"/>
                </a:lnTo>
                <a:lnTo>
                  <a:pt x="1090" y="1079"/>
                </a:lnTo>
                <a:lnTo>
                  <a:pt x="1080" y="1086"/>
                </a:lnTo>
                <a:lnTo>
                  <a:pt x="1050" y="1111"/>
                </a:lnTo>
                <a:lnTo>
                  <a:pt x="1032" y="1124"/>
                </a:lnTo>
                <a:lnTo>
                  <a:pt x="1013" y="1138"/>
                </a:lnTo>
                <a:lnTo>
                  <a:pt x="993" y="1150"/>
                </a:lnTo>
                <a:lnTo>
                  <a:pt x="983" y="1155"/>
                </a:lnTo>
                <a:lnTo>
                  <a:pt x="975" y="1159"/>
                </a:lnTo>
                <a:lnTo>
                  <a:pt x="975" y="1159"/>
                </a:lnTo>
                <a:lnTo>
                  <a:pt x="964" y="1163"/>
                </a:lnTo>
                <a:lnTo>
                  <a:pt x="950" y="1165"/>
                </a:lnTo>
                <a:lnTo>
                  <a:pt x="918" y="1169"/>
                </a:lnTo>
                <a:lnTo>
                  <a:pt x="879" y="1170"/>
                </a:lnTo>
                <a:lnTo>
                  <a:pt x="839" y="1170"/>
                </a:lnTo>
                <a:lnTo>
                  <a:pt x="758" y="1169"/>
                </a:lnTo>
                <a:lnTo>
                  <a:pt x="699" y="1168"/>
                </a:lnTo>
                <a:lnTo>
                  <a:pt x="699" y="1168"/>
                </a:lnTo>
                <a:lnTo>
                  <a:pt x="658" y="1168"/>
                </a:lnTo>
                <a:lnTo>
                  <a:pt x="638" y="1168"/>
                </a:lnTo>
                <a:lnTo>
                  <a:pt x="619" y="1165"/>
                </a:lnTo>
                <a:lnTo>
                  <a:pt x="602" y="1161"/>
                </a:lnTo>
                <a:lnTo>
                  <a:pt x="585" y="1157"/>
                </a:lnTo>
                <a:lnTo>
                  <a:pt x="577" y="1152"/>
                </a:lnTo>
                <a:lnTo>
                  <a:pt x="570" y="1148"/>
                </a:lnTo>
                <a:lnTo>
                  <a:pt x="562" y="1142"/>
                </a:lnTo>
                <a:lnTo>
                  <a:pt x="556" y="1136"/>
                </a:lnTo>
                <a:lnTo>
                  <a:pt x="556" y="1136"/>
                </a:lnTo>
                <a:lnTo>
                  <a:pt x="545" y="1122"/>
                </a:lnTo>
                <a:lnTo>
                  <a:pt x="536" y="1111"/>
                </a:lnTo>
                <a:lnTo>
                  <a:pt x="530" y="1101"/>
                </a:lnTo>
                <a:lnTo>
                  <a:pt x="527" y="1092"/>
                </a:lnTo>
                <a:lnTo>
                  <a:pt x="522" y="1080"/>
                </a:lnTo>
                <a:lnTo>
                  <a:pt x="522" y="1076"/>
                </a:lnTo>
                <a:lnTo>
                  <a:pt x="522" y="1076"/>
                </a:lnTo>
                <a:lnTo>
                  <a:pt x="517" y="986"/>
                </a:lnTo>
                <a:lnTo>
                  <a:pt x="513" y="916"/>
                </a:lnTo>
                <a:lnTo>
                  <a:pt x="509" y="869"/>
                </a:lnTo>
                <a:lnTo>
                  <a:pt x="509" y="869"/>
                </a:lnTo>
                <a:lnTo>
                  <a:pt x="504" y="840"/>
                </a:lnTo>
                <a:lnTo>
                  <a:pt x="498" y="801"/>
                </a:lnTo>
                <a:lnTo>
                  <a:pt x="488" y="757"/>
                </a:lnTo>
                <a:lnTo>
                  <a:pt x="473" y="707"/>
                </a:lnTo>
                <a:lnTo>
                  <a:pt x="473" y="707"/>
                </a:lnTo>
                <a:lnTo>
                  <a:pt x="465" y="679"/>
                </a:lnTo>
                <a:lnTo>
                  <a:pt x="453" y="649"/>
                </a:lnTo>
                <a:lnTo>
                  <a:pt x="444" y="618"/>
                </a:lnTo>
                <a:lnTo>
                  <a:pt x="432" y="587"/>
                </a:lnTo>
                <a:lnTo>
                  <a:pt x="425" y="557"/>
                </a:lnTo>
                <a:lnTo>
                  <a:pt x="419" y="529"/>
                </a:lnTo>
                <a:lnTo>
                  <a:pt x="418" y="515"/>
                </a:lnTo>
                <a:lnTo>
                  <a:pt x="418" y="503"/>
                </a:lnTo>
                <a:lnTo>
                  <a:pt x="418" y="492"/>
                </a:lnTo>
                <a:lnTo>
                  <a:pt x="420" y="482"/>
                </a:lnTo>
                <a:lnTo>
                  <a:pt x="420" y="482"/>
                </a:lnTo>
                <a:lnTo>
                  <a:pt x="424" y="471"/>
                </a:lnTo>
                <a:lnTo>
                  <a:pt x="426" y="455"/>
                </a:lnTo>
                <a:lnTo>
                  <a:pt x="432" y="415"/>
                </a:lnTo>
                <a:lnTo>
                  <a:pt x="437" y="367"/>
                </a:lnTo>
                <a:lnTo>
                  <a:pt x="444" y="315"/>
                </a:lnTo>
                <a:lnTo>
                  <a:pt x="451" y="217"/>
                </a:lnTo>
                <a:lnTo>
                  <a:pt x="452" y="181"/>
                </a:lnTo>
                <a:lnTo>
                  <a:pt x="452" y="160"/>
                </a:lnTo>
                <a:lnTo>
                  <a:pt x="452" y="160"/>
                </a:lnTo>
                <a:lnTo>
                  <a:pt x="451" y="146"/>
                </a:lnTo>
                <a:lnTo>
                  <a:pt x="446" y="133"/>
                </a:lnTo>
                <a:lnTo>
                  <a:pt x="440" y="118"/>
                </a:lnTo>
                <a:lnTo>
                  <a:pt x="432" y="104"/>
                </a:lnTo>
                <a:lnTo>
                  <a:pt x="423" y="91"/>
                </a:lnTo>
                <a:lnTo>
                  <a:pt x="413" y="78"/>
                </a:lnTo>
                <a:lnTo>
                  <a:pt x="403" y="66"/>
                </a:lnTo>
                <a:lnTo>
                  <a:pt x="394" y="56"/>
                </a:lnTo>
                <a:lnTo>
                  <a:pt x="394" y="56"/>
                </a:lnTo>
                <a:lnTo>
                  <a:pt x="383" y="47"/>
                </a:lnTo>
                <a:lnTo>
                  <a:pt x="372" y="39"/>
                </a:lnTo>
                <a:lnTo>
                  <a:pt x="359" y="32"/>
                </a:lnTo>
                <a:lnTo>
                  <a:pt x="347" y="26"/>
                </a:lnTo>
                <a:lnTo>
                  <a:pt x="333" y="21"/>
                </a:lnTo>
                <a:lnTo>
                  <a:pt x="320" y="18"/>
                </a:lnTo>
                <a:lnTo>
                  <a:pt x="306" y="14"/>
                </a:lnTo>
                <a:lnTo>
                  <a:pt x="293" y="11"/>
                </a:lnTo>
                <a:lnTo>
                  <a:pt x="293" y="11"/>
                </a:lnTo>
                <a:lnTo>
                  <a:pt x="269" y="8"/>
                </a:lnTo>
                <a:lnTo>
                  <a:pt x="248" y="4"/>
                </a:lnTo>
                <a:lnTo>
                  <a:pt x="232" y="1"/>
                </a:lnTo>
                <a:lnTo>
                  <a:pt x="218" y="0"/>
                </a:lnTo>
                <a:lnTo>
                  <a:pt x="218" y="0"/>
                </a:lnTo>
                <a:lnTo>
                  <a:pt x="211" y="0"/>
                </a:lnTo>
                <a:lnTo>
                  <a:pt x="205" y="1"/>
                </a:lnTo>
                <a:lnTo>
                  <a:pt x="201" y="3"/>
                </a:lnTo>
                <a:lnTo>
                  <a:pt x="198" y="5"/>
                </a:lnTo>
                <a:lnTo>
                  <a:pt x="198" y="5"/>
                </a:lnTo>
                <a:lnTo>
                  <a:pt x="192" y="9"/>
                </a:lnTo>
                <a:lnTo>
                  <a:pt x="186" y="11"/>
                </a:lnTo>
                <a:lnTo>
                  <a:pt x="182" y="14"/>
                </a:lnTo>
                <a:lnTo>
                  <a:pt x="180" y="16"/>
                </a:lnTo>
                <a:lnTo>
                  <a:pt x="179" y="21"/>
                </a:lnTo>
                <a:lnTo>
                  <a:pt x="177" y="26"/>
                </a:lnTo>
                <a:lnTo>
                  <a:pt x="177" y="26"/>
                </a:lnTo>
                <a:lnTo>
                  <a:pt x="177" y="32"/>
                </a:lnTo>
                <a:lnTo>
                  <a:pt x="179" y="37"/>
                </a:lnTo>
                <a:lnTo>
                  <a:pt x="181" y="44"/>
                </a:lnTo>
                <a:lnTo>
                  <a:pt x="185" y="46"/>
                </a:lnTo>
                <a:lnTo>
                  <a:pt x="186" y="47"/>
                </a:lnTo>
                <a:lnTo>
                  <a:pt x="186" y="4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5">
            <a:extLst>
              <a:ext uri="{FF2B5EF4-FFF2-40B4-BE49-F238E27FC236}">
                <a16:creationId xmlns:a16="http://schemas.microsoft.com/office/drawing/2014/main" id="{02981D27-E1ED-4A07-BD7A-D046C1F64921}"/>
              </a:ext>
            </a:extLst>
          </p:cNvPr>
          <p:cNvSpPr>
            <a:spLocks/>
          </p:cNvSpPr>
          <p:nvPr/>
        </p:nvSpPr>
        <p:spPr bwMode="auto">
          <a:xfrm>
            <a:off x="7866042" y="1374775"/>
            <a:ext cx="1735934" cy="777484"/>
          </a:xfrm>
          <a:custGeom>
            <a:avLst/>
            <a:gdLst>
              <a:gd name="T0" fmla="*/ 452 w 1554"/>
              <a:gd name="T1" fmla="*/ 520 h 696"/>
              <a:gd name="T2" fmla="*/ 493 w 1554"/>
              <a:gd name="T3" fmla="*/ 528 h 696"/>
              <a:gd name="T4" fmla="*/ 540 w 1554"/>
              <a:gd name="T5" fmla="*/ 543 h 696"/>
              <a:gd name="T6" fmla="*/ 576 w 1554"/>
              <a:gd name="T7" fmla="*/ 575 h 696"/>
              <a:gd name="T8" fmla="*/ 541 w 1554"/>
              <a:gd name="T9" fmla="*/ 618 h 696"/>
              <a:gd name="T10" fmla="*/ 486 w 1554"/>
              <a:gd name="T11" fmla="*/ 627 h 696"/>
              <a:gd name="T12" fmla="*/ 461 w 1554"/>
              <a:gd name="T13" fmla="*/ 646 h 696"/>
              <a:gd name="T14" fmla="*/ 507 w 1554"/>
              <a:gd name="T15" fmla="*/ 662 h 696"/>
              <a:gd name="T16" fmla="*/ 540 w 1554"/>
              <a:gd name="T17" fmla="*/ 662 h 696"/>
              <a:gd name="T18" fmla="*/ 566 w 1554"/>
              <a:gd name="T19" fmla="*/ 656 h 696"/>
              <a:gd name="T20" fmla="*/ 614 w 1554"/>
              <a:gd name="T21" fmla="*/ 641 h 696"/>
              <a:gd name="T22" fmla="*/ 655 w 1554"/>
              <a:gd name="T23" fmla="*/ 584 h 696"/>
              <a:gd name="T24" fmla="*/ 671 w 1554"/>
              <a:gd name="T25" fmla="*/ 543 h 696"/>
              <a:gd name="T26" fmla="*/ 704 w 1554"/>
              <a:gd name="T27" fmla="*/ 494 h 696"/>
              <a:gd name="T28" fmla="*/ 759 w 1554"/>
              <a:gd name="T29" fmla="*/ 432 h 696"/>
              <a:gd name="T30" fmla="*/ 898 w 1554"/>
              <a:gd name="T31" fmla="*/ 400 h 696"/>
              <a:gd name="T32" fmla="*/ 928 w 1554"/>
              <a:gd name="T33" fmla="*/ 462 h 696"/>
              <a:gd name="T34" fmla="*/ 852 w 1554"/>
              <a:gd name="T35" fmla="*/ 531 h 696"/>
              <a:gd name="T36" fmla="*/ 817 w 1554"/>
              <a:gd name="T37" fmla="*/ 569 h 696"/>
              <a:gd name="T38" fmla="*/ 811 w 1554"/>
              <a:gd name="T39" fmla="*/ 599 h 696"/>
              <a:gd name="T40" fmla="*/ 855 w 1554"/>
              <a:gd name="T41" fmla="*/ 605 h 696"/>
              <a:gd name="T42" fmla="*/ 895 w 1554"/>
              <a:gd name="T43" fmla="*/ 580 h 696"/>
              <a:gd name="T44" fmla="*/ 1008 w 1554"/>
              <a:gd name="T45" fmla="*/ 454 h 696"/>
              <a:gd name="T46" fmla="*/ 1064 w 1554"/>
              <a:gd name="T47" fmla="*/ 312 h 696"/>
              <a:gd name="T48" fmla="*/ 1089 w 1554"/>
              <a:gd name="T49" fmla="*/ 362 h 696"/>
              <a:gd name="T50" fmla="*/ 1118 w 1554"/>
              <a:gd name="T51" fmla="*/ 460 h 696"/>
              <a:gd name="T52" fmla="*/ 1127 w 1554"/>
              <a:gd name="T53" fmla="*/ 416 h 696"/>
              <a:gd name="T54" fmla="*/ 1142 w 1554"/>
              <a:gd name="T55" fmla="*/ 406 h 696"/>
              <a:gd name="T56" fmla="*/ 1131 w 1554"/>
              <a:gd name="T57" fmla="*/ 372 h 696"/>
              <a:gd name="T58" fmla="*/ 1125 w 1554"/>
              <a:gd name="T59" fmla="*/ 245 h 696"/>
              <a:gd name="T60" fmla="*/ 1212 w 1554"/>
              <a:gd name="T61" fmla="*/ 192 h 696"/>
              <a:gd name="T62" fmla="*/ 1289 w 1554"/>
              <a:gd name="T63" fmla="*/ 208 h 696"/>
              <a:gd name="T64" fmla="*/ 1498 w 1554"/>
              <a:gd name="T65" fmla="*/ 333 h 696"/>
              <a:gd name="T66" fmla="*/ 1550 w 1554"/>
              <a:gd name="T67" fmla="*/ 339 h 696"/>
              <a:gd name="T68" fmla="*/ 1415 w 1554"/>
              <a:gd name="T69" fmla="*/ 230 h 696"/>
              <a:gd name="T70" fmla="*/ 1242 w 1554"/>
              <a:gd name="T71" fmla="*/ 77 h 696"/>
              <a:gd name="T72" fmla="*/ 946 w 1554"/>
              <a:gd name="T73" fmla="*/ 11 h 696"/>
              <a:gd name="T74" fmla="*/ 800 w 1554"/>
              <a:gd name="T75" fmla="*/ 15 h 696"/>
              <a:gd name="T76" fmla="*/ 642 w 1554"/>
              <a:gd name="T77" fmla="*/ 94 h 696"/>
              <a:gd name="T78" fmla="*/ 570 w 1554"/>
              <a:gd name="T79" fmla="*/ 135 h 696"/>
              <a:gd name="T80" fmla="*/ 445 w 1554"/>
              <a:gd name="T81" fmla="*/ 219 h 696"/>
              <a:gd name="T82" fmla="*/ 315 w 1554"/>
              <a:gd name="T83" fmla="*/ 260 h 696"/>
              <a:gd name="T84" fmla="*/ 227 w 1554"/>
              <a:gd name="T85" fmla="*/ 236 h 696"/>
              <a:gd name="T86" fmla="*/ 120 w 1554"/>
              <a:gd name="T87" fmla="*/ 228 h 696"/>
              <a:gd name="T88" fmla="*/ 70 w 1554"/>
              <a:gd name="T89" fmla="*/ 251 h 696"/>
              <a:gd name="T90" fmla="*/ 2 w 1554"/>
              <a:gd name="T91" fmla="*/ 294 h 696"/>
              <a:gd name="T92" fmla="*/ 19 w 1554"/>
              <a:gd name="T93" fmla="*/ 343 h 696"/>
              <a:gd name="T94" fmla="*/ 18 w 1554"/>
              <a:gd name="T95" fmla="*/ 384 h 696"/>
              <a:gd name="T96" fmla="*/ 76 w 1554"/>
              <a:gd name="T97" fmla="*/ 402 h 696"/>
              <a:gd name="T98" fmla="*/ 145 w 1554"/>
              <a:gd name="T99" fmla="*/ 438 h 696"/>
              <a:gd name="T100" fmla="*/ 232 w 1554"/>
              <a:gd name="T101" fmla="*/ 551 h 696"/>
              <a:gd name="T102" fmla="*/ 154 w 1554"/>
              <a:gd name="T103" fmla="*/ 632 h 696"/>
              <a:gd name="T104" fmla="*/ 73 w 1554"/>
              <a:gd name="T105" fmla="*/ 662 h 696"/>
              <a:gd name="T106" fmla="*/ 60 w 1554"/>
              <a:gd name="T107" fmla="*/ 676 h 696"/>
              <a:gd name="T108" fmla="*/ 87 w 1554"/>
              <a:gd name="T109" fmla="*/ 694 h 696"/>
              <a:gd name="T110" fmla="*/ 113 w 1554"/>
              <a:gd name="T111" fmla="*/ 684 h 696"/>
              <a:gd name="T112" fmla="*/ 139 w 1554"/>
              <a:gd name="T113" fmla="*/ 688 h 696"/>
              <a:gd name="T114" fmla="*/ 155 w 1554"/>
              <a:gd name="T115" fmla="*/ 688 h 696"/>
              <a:gd name="T116" fmla="*/ 229 w 1554"/>
              <a:gd name="T117" fmla="*/ 632 h 696"/>
              <a:gd name="T118" fmla="*/ 425 w 1554"/>
              <a:gd name="T119" fmla="*/ 517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54" h="696">
                <a:moveTo>
                  <a:pt x="425" y="517"/>
                </a:moveTo>
                <a:lnTo>
                  <a:pt x="425" y="517"/>
                </a:lnTo>
                <a:lnTo>
                  <a:pt x="432" y="518"/>
                </a:lnTo>
                <a:lnTo>
                  <a:pt x="439" y="520"/>
                </a:lnTo>
                <a:lnTo>
                  <a:pt x="446" y="520"/>
                </a:lnTo>
                <a:lnTo>
                  <a:pt x="446" y="520"/>
                </a:lnTo>
                <a:lnTo>
                  <a:pt x="452" y="520"/>
                </a:lnTo>
                <a:lnTo>
                  <a:pt x="452" y="520"/>
                </a:lnTo>
                <a:lnTo>
                  <a:pt x="452" y="520"/>
                </a:lnTo>
                <a:lnTo>
                  <a:pt x="457" y="522"/>
                </a:lnTo>
                <a:lnTo>
                  <a:pt x="457" y="522"/>
                </a:lnTo>
                <a:lnTo>
                  <a:pt x="463" y="523"/>
                </a:lnTo>
                <a:lnTo>
                  <a:pt x="472" y="522"/>
                </a:lnTo>
                <a:lnTo>
                  <a:pt x="472" y="522"/>
                </a:lnTo>
                <a:lnTo>
                  <a:pt x="478" y="523"/>
                </a:lnTo>
                <a:lnTo>
                  <a:pt x="483" y="526"/>
                </a:lnTo>
                <a:lnTo>
                  <a:pt x="489" y="527"/>
                </a:lnTo>
                <a:lnTo>
                  <a:pt x="493" y="528"/>
                </a:lnTo>
                <a:lnTo>
                  <a:pt x="493" y="528"/>
                </a:lnTo>
                <a:lnTo>
                  <a:pt x="496" y="528"/>
                </a:lnTo>
                <a:lnTo>
                  <a:pt x="497" y="530"/>
                </a:lnTo>
                <a:lnTo>
                  <a:pt x="499" y="532"/>
                </a:lnTo>
                <a:lnTo>
                  <a:pt x="523" y="543"/>
                </a:lnTo>
                <a:lnTo>
                  <a:pt x="523" y="543"/>
                </a:lnTo>
                <a:lnTo>
                  <a:pt x="527" y="543"/>
                </a:lnTo>
                <a:lnTo>
                  <a:pt x="540" y="543"/>
                </a:lnTo>
                <a:lnTo>
                  <a:pt x="540" y="543"/>
                </a:lnTo>
                <a:lnTo>
                  <a:pt x="548" y="544"/>
                </a:lnTo>
                <a:lnTo>
                  <a:pt x="551" y="546"/>
                </a:lnTo>
                <a:lnTo>
                  <a:pt x="555" y="551"/>
                </a:lnTo>
                <a:lnTo>
                  <a:pt x="565" y="558"/>
                </a:lnTo>
                <a:lnTo>
                  <a:pt x="565" y="558"/>
                </a:lnTo>
                <a:lnTo>
                  <a:pt x="570" y="563"/>
                </a:lnTo>
                <a:lnTo>
                  <a:pt x="574" y="568"/>
                </a:lnTo>
                <a:lnTo>
                  <a:pt x="576" y="572"/>
                </a:lnTo>
                <a:lnTo>
                  <a:pt x="576" y="575"/>
                </a:lnTo>
                <a:lnTo>
                  <a:pt x="575" y="580"/>
                </a:lnTo>
                <a:lnTo>
                  <a:pt x="574" y="584"/>
                </a:lnTo>
                <a:lnTo>
                  <a:pt x="567" y="596"/>
                </a:lnTo>
                <a:lnTo>
                  <a:pt x="567" y="596"/>
                </a:lnTo>
                <a:lnTo>
                  <a:pt x="564" y="603"/>
                </a:lnTo>
                <a:lnTo>
                  <a:pt x="559" y="609"/>
                </a:lnTo>
                <a:lnTo>
                  <a:pt x="554" y="613"/>
                </a:lnTo>
                <a:lnTo>
                  <a:pt x="548" y="615"/>
                </a:lnTo>
                <a:lnTo>
                  <a:pt x="541" y="618"/>
                </a:lnTo>
                <a:lnTo>
                  <a:pt x="535" y="619"/>
                </a:lnTo>
                <a:lnTo>
                  <a:pt x="520" y="620"/>
                </a:lnTo>
                <a:lnTo>
                  <a:pt x="520" y="620"/>
                </a:lnTo>
                <a:lnTo>
                  <a:pt x="501" y="621"/>
                </a:lnTo>
                <a:lnTo>
                  <a:pt x="491" y="624"/>
                </a:lnTo>
                <a:lnTo>
                  <a:pt x="491" y="624"/>
                </a:lnTo>
                <a:lnTo>
                  <a:pt x="486" y="625"/>
                </a:lnTo>
                <a:lnTo>
                  <a:pt x="486" y="626"/>
                </a:lnTo>
                <a:lnTo>
                  <a:pt x="486" y="627"/>
                </a:lnTo>
                <a:lnTo>
                  <a:pt x="487" y="629"/>
                </a:lnTo>
                <a:lnTo>
                  <a:pt x="487" y="629"/>
                </a:lnTo>
                <a:lnTo>
                  <a:pt x="487" y="629"/>
                </a:lnTo>
                <a:lnTo>
                  <a:pt x="477" y="634"/>
                </a:lnTo>
                <a:lnTo>
                  <a:pt x="461" y="641"/>
                </a:lnTo>
                <a:lnTo>
                  <a:pt x="461" y="641"/>
                </a:lnTo>
                <a:lnTo>
                  <a:pt x="458" y="644"/>
                </a:lnTo>
                <a:lnTo>
                  <a:pt x="460" y="645"/>
                </a:lnTo>
                <a:lnTo>
                  <a:pt x="461" y="646"/>
                </a:lnTo>
                <a:lnTo>
                  <a:pt x="465" y="647"/>
                </a:lnTo>
                <a:lnTo>
                  <a:pt x="476" y="650"/>
                </a:lnTo>
                <a:lnTo>
                  <a:pt x="476" y="650"/>
                </a:lnTo>
                <a:lnTo>
                  <a:pt x="477" y="652"/>
                </a:lnTo>
                <a:lnTo>
                  <a:pt x="491" y="662"/>
                </a:lnTo>
                <a:lnTo>
                  <a:pt x="491" y="662"/>
                </a:lnTo>
                <a:lnTo>
                  <a:pt x="496" y="665"/>
                </a:lnTo>
                <a:lnTo>
                  <a:pt x="502" y="665"/>
                </a:lnTo>
                <a:lnTo>
                  <a:pt x="507" y="662"/>
                </a:lnTo>
                <a:lnTo>
                  <a:pt x="513" y="660"/>
                </a:lnTo>
                <a:lnTo>
                  <a:pt x="522" y="652"/>
                </a:lnTo>
                <a:lnTo>
                  <a:pt x="524" y="651"/>
                </a:lnTo>
                <a:lnTo>
                  <a:pt x="525" y="650"/>
                </a:lnTo>
                <a:lnTo>
                  <a:pt x="525" y="650"/>
                </a:lnTo>
                <a:lnTo>
                  <a:pt x="530" y="656"/>
                </a:lnTo>
                <a:lnTo>
                  <a:pt x="535" y="660"/>
                </a:lnTo>
                <a:lnTo>
                  <a:pt x="538" y="661"/>
                </a:lnTo>
                <a:lnTo>
                  <a:pt x="540" y="662"/>
                </a:lnTo>
                <a:lnTo>
                  <a:pt x="540" y="662"/>
                </a:lnTo>
                <a:lnTo>
                  <a:pt x="548" y="661"/>
                </a:lnTo>
                <a:lnTo>
                  <a:pt x="554" y="658"/>
                </a:lnTo>
                <a:lnTo>
                  <a:pt x="559" y="657"/>
                </a:lnTo>
                <a:lnTo>
                  <a:pt x="561" y="656"/>
                </a:lnTo>
                <a:lnTo>
                  <a:pt x="561" y="656"/>
                </a:lnTo>
                <a:lnTo>
                  <a:pt x="562" y="656"/>
                </a:lnTo>
                <a:lnTo>
                  <a:pt x="564" y="656"/>
                </a:lnTo>
                <a:lnTo>
                  <a:pt x="566" y="656"/>
                </a:lnTo>
                <a:lnTo>
                  <a:pt x="570" y="656"/>
                </a:lnTo>
                <a:lnTo>
                  <a:pt x="570" y="656"/>
                </a:lnTo>
                <a:lnTo>
                  <a:pt x="576" y="656"/>
                </a:lnTo>
                <a:lnTo>
                  <a:pt x="582" y="653"/>
                </a:lnTo>
                <a:lnTo>
                  <a:pt x="588" y="650"/>
                </a:lnTo>
                <a:lnTo>
                  <a:pt x="588" y="650"/>
                </a:lnTo>
                <a:lnTo>
                  <a:pt x="600" y="647"/>
                </a:lnTo>
                <a:lnTo>
                  <a:pt x="609" y="644"/>
                </a:lnTo>
                <a:lnTo>
                  <a:pt x="614" y="641"/>
                </a:lnTo>
                <a:lnTo>
                  <a:pt x="618" y="639"/>
                </a:lnTo>
                <a:lnTo>
                  <a:pt x="618" y="639"/>
                </a:lnTo>
                <a:lnTo>
                  <a:pt x="622" y="632"/>
                </a:lnTo>
                <a:lnTo>
                  <a:pt x="626" y="625"/>
                </a:lnTo>
                <a:lnTo>
                  <a:pt x="632" y="614"/>
                </a:lnTo>
                <a:lnTo>
                  <a:pt x="642" y="600"/>
                </a:lnTo>
                <a:lnTo>
                  <a:pt x="642" y="600"/>
                </a:lnTo>
                <a:lnTo>
                  <a:pt x="652" y="588"/>
                </a:lnTo>
                <a:lnTo>
                  <a:pt x="655" y="584"/>
                </a:lnTo>
                <a:lnTo>
                  <a:pt x="658" y="583"/>
                </a:lnTo>
                <a:lnTo>
                  <a:pt x="659" y="582"/>
                </a:lnTo>
                <a:lnTo>
                  <a:pt x="659" y="582"/>
                </a:lnTo>
                <a:lnTo>
                  <a:pt x="663" y="574"/>
                </a:lnTo>
                <a:lnTo>
                  <a:pt x="665" y="567"/>
                </a:lnTo>
                <a:lnTo>
                  <a:pt x="665" y="567"/>
                </a:lnTo>
                <a:lnTo>
                  <a:pt x="666" y="556"/>
                </a:lnTo>
                <a:lnTo>
                  <a:pt x="669" y="549"/>
                </a:lnTo>
                <a:lnTo>
                  <a:pt x="671" y="543"/>
                </a:lnTo>
                <a:lnTo>
                  <a:pt x="671" y="543"/>
                </a:lnTo>
                <a:lnTo>
                  <a:pt x="676" y="537"/>
                </a:lnTo>
                <a:lnTo>
                  <a:pt x="683" y="532"/>
                </a:lnTo>
                <a:lnTo>
                  <a:pt x="683" y="532"/>
                </a:lnTo>
                <a:lnTo>
                  <a:pt x="687" y="527"/>
                </a:lnTo>
                <a:lnTo>
                  <a:pt x="691" y="520"/>
                </a:lnTo>
                <a:lnTo>
                  <a:pt x="696" y="510"/>
                </a:lnTo>
                <a:lnTo>
                  <a:pt x="704" y="494"/>
                </a:lnTo>
                <a:lnTo>
                  <a:pt x="704" y="494"/>
                </a:lnTo>
                <a:lnTo>
                  <a:pt x="711" y="475"/>
                </a:lnTo>
                <a:lnTo>
                  <a:pt x="717" y="464"/>
                </a:lnTo>
                <a:lnTo>
                  <a:pt x="725" y="452"/>
                </a:lnTo>
                <a:lnTo>
                  <a:pt x="725" y="452"/>
                </a:lnTo>
                <a:lnTo>
                  <a:pt x="726" y="449"/>
                </a:lnTo>
                <a:lnTo>
                  <a:pt x="730" y="447"/>
                </a:lnTo>
                <a:lnTo>
                  <a:pt x="748" y="437"/>
                </a:lnTo>
                <a:lnTo>
                  <a:pt x="748" y="437"/>
                </a:lnTo>
                <a:lnTo>
                  <a:pt x="759" y="432"/>
                </a:lnTo>
                <a:lnTo>
                  <a:pt x="775" y="426"/>
                </a:lnTo>
                <a:lnTo>
                  <a:pt x="817" y="411"/>
                </a:lnTo>
                <a:lnTo>
                  <a:pt x="856" y="398"/>
                </a:lnTo>
                <a:lnTo>
                  <a:pt x="876" y="392"/>
                </a:lnTo>
                <a:lnTo>
                  <a:pt x="876" y="392"/>
                </a:lnTo>
                <a:lnTo>
                  <a:pt x="882" y="392"/>
                </a:lnTo>
                <a:lnTo>
                  <a:pt x="889" y="395"/>
                </a:lnTo>
                <a:lnTo>
                  <a:pt x="895" y="397"/>
                </a:lnTo>
                <a:lnTo>
                  <a:pt x="898" y="400"/>
                </a:lnTo>
                <a:lnTo>
                  <a:pt x="899" y="402"/>
                </a:lnTo>
                <a:lnTo>
                  <a:pt x="899" y="402"/>
                </a:lnTo>
                <a:lnTo>
                  <a:pt x="904" y="411"/>
                </a:lnTo>
                <a:lnTo>
                  <a:pt x="915" y="424"/>
                </a:lnTo>
                <a:lnTo>
                  <a:pt x="924" y="440"/>
                </a:lnTo>
                <a:lnTo>
                  <a:pt x="928" y="448"/>
                </a:lnTo>
                <a:lnTo>
                  <a:pt x="929" y="455"/>
                </a:lnTo>
                <a:lnTo>
                  <a:pt x="929" y="455"/>
                </a:lnTo>
                <a:lnTo>
                  <a:pt x="928" y="462"/>
                </a:lnTo>
                <a:lnTo>
                  <a:pt x="924" y="468"/>
                </a:lnTo>
                <a:lnTo>
                  <a:pt x="919" y="476"/>
                </a:lnTo>
                <a:lnTo>
                  <a:pt x="913" y="484"/>
                </a:lnTo>
                <a:lnTo>
                  <a:pt x="904" y="492"/>
                </a:lnTo>
                <a:lnTo>
                  <a:pt x="895" y="501"/>
                </a:lnTo>
                <a:lnTo>
                  <a:pt x="884" y="509"/>
                </a:lnTo>
                <a:lnTo>
                  <a:pt x="872" y="517"/>
                </a:lnTo>
                <a:lnTo>
                  <a:pt x="872" y="517"/>
                </a:lnTo>
                <a:lnTo>
                  <a:pt x="852" y="531"/>
                </a:lnTo>
                <a:lnTo>
                  <a:pt x="839" y="542"/>
                </a:lnTo>
                <a:lnTo>
                  <a:pt x="827" y="552"/>
                </a:lnTo>
                <a:lnTo>
                  <a:pt x="819" y="558"/>
                </a:lnTo>
                <a:lnTo>
                  <a:pt x="819" y="558"/>
                </a:lnTo>
                <a:lnTo>
                  <a:pt x="816" y="561"/>
                </a:lnTo>
                <a:lnTo>
                  <a:pt x="814" y="563"/>
                </a:lnTo>
                <a:lnTo>
                  <a:pt x="814" y="566"/>
                </a:lnTo>
                <a:lnTo>
                  <a:pt x="815" y="567"/>
                </a:lnTo>
                <a:lnTo>
                  <a:pt x="817" y="569"/>
                </a:lnTo>
                <a:lnTo>
                  <a:pt x="819" y="570"/>
                </a:lnTo>
                <a:lnTo>
                  <a:pt x="819" y="570"/>
                </a:lnTo>
                <a:lnTo>
                  <a:pt x="813" y="580"/>
                </a:lnTo>
                <a:lnTo>
                  <a:pt x="808" y="590"/>
                </a:lnTo>
                <a:lnTo>
                  <a:pt x="808" y="594"/>
                </a:lnTo>
                <a:lnTo>
                  <a:pt x="808" y="596"/>
                </a:lnTo>
                <a:lnTo>
                  <a:pt x="808" y="596"/>
                </a:lnTo>
                <a:lnTo>
                  <a:pt x="809" y="599"/>
                </a:lnTo>
                <a:lnTo>
                  <a:pt x="811" y="599"/>
                </a:lnTo>
                <a:lnTo>
                  <a:pt x="817" y="599"/>
                </a:lnTo>
                <a:lnTo>
                  <a:pt x="825" y="596"/>
                </a:lnTo>
                <a:lnTo>
                  <a:pt x="825" y="596"/>
                </a:lnTo>
                <a:lnTo>
                  <a:pt x="829" y="599"/>
                </a:lnTo>
                <a:lnTo>
                  <a:pt x="836" y="604"/>
                </a:lnTo>
                <a:lnTo>
                  <a:pt x="841" y="605"/>
                </a:lnTo>
                <a:lnTo>
                  <a:pt x="846" y="608"/>
                </a:lnTo>
                <a:lnTo>
                  <a:pt x="850" y="608"/>
                </a:lnTo>
                <a:lnTo>
                  <a:pt x="855" y="605"/>
                </a:lnTo>
                <a:lnTo>
                  <a:pt x="855" y="605"/>
                </a:lnTo>
                <a:lnTo>
                  <a:pt x="862" y="600"/>
                </a:lnTo>
                <a:lnTo>
                  <a:pt x="869" y="594"/>
                </a:lnTo>
                <a:lnTo>
                  <a:pt x="877" y="589"/>
                </a:lnTo>
                <a:lnTo>
                  <a:pt x="882" y="587"/>
                </a:lnTo>
                <a:lnTo>
                  <a:pt x="887" y="585"/>
                </a:lnTo>
                <a:lnTo>
                  <a:pt x="887" y="585"/>
                </a:lnTo>
                <a:lnTo>
                  <a:pt x="891" y="583"/>
                </a:lnTo>
                <a:lnTo>
                  <a:pt x="895" y="580"/>
                </a:lnTo>
                <a:lnTo>
                  <a:pt x="909" y="569"/>
                </a:lnTo>
                <a:lnTo>
                  <a:pt x="926" y="553"/>
                </a:lnTo>
                <a:lnTo>
                  <a:pt x="945" y="535"/>
                </a:lnTo>
                <a:lnTo>
                  <a:pt x="964" y="515"/>
                </a:lnTo>
                <a:lnTo>
                  <a:pt x="980" y="496"/>
                </a:lnTo>
                <a:lnTo>
                  <a:pt x="993" y="479"/>
                </a:lnTo>
                <a:lnTo>
                  <a:pt x="1003" y="466"/>
                </a:lnTo>
                <a:lnTo>
                  <a:pt x="1003" y="466"/>
                </a:lnTo>
                <a:lnTo>
                  <a:pt x="1008" y="454"/>
                </a:lnTo>
                <a:lnTo>
                  <a:pt x="1014" y="439"/>
                </a:lnTo>
                <a:lnTo>
                  <a:pt x="1024" y="405"/>
                </a:lnTo>
                <a:lnTo>
                  <a:pt x="1032" y="372"/>
                </a:lnTo>
                <a:lnTo>
                  <a:pt x="1035" y="360"/>
                </a:lnTo>
                <a:lnTo>
                  <a:pt x="1038" y="351"/>
                </a:lnTo>
                <a:lnTo>
                  <a:pt x="1038" y="351"/>
                </a:lnTo>
                <a:lnTo>
                  <a:pt x="1049" y="334"/>
                </a:lnTo>
                <a:lnTo>
                  <a:pt x="1064" y="312"/>
                </a:lnTo>
                <a:lnTo>
                  <a:pt x="1064" y="312"/>
                </a:lnTo>
                <a:lnTo>
                  <a:pt x="1071" y="312"/>
                </a:lnTo>
                <a:lnTo>
                  <a:pt x="1077" y="313"/>
                </a:lnTo>
                <a:lnTo>
                  <a:pt x="1077" y="313"/>
                </a:lnTo>
                <a:lnTo>
                  <a:pt x="1080" y="315"/>
                </a:lnTo>
                <a:lnTo>
                  <a:pt x="1081" y="318"/>
                </a:lnTo>
                <a:lnTo>
                  <a:pt x="1084" y="327"/>
                </a:lnTo>
                <a:lnTo>
                  <a:pt x="1085" y="341"/>
                </a:lnTo>
                <a:lnTo>
                  <a:pt x="1089" y="362"/>
                </a:lnTo>
                <a:lnTo>
                  <a:pt x="1089" y="362"/>
                </a:lnTo>
                <a:lnTo>
                  <a:pt x="1096" y="405"/>
                </a:lnTo>
                <a:lnTo>
                  <a:pt x="1099" y="417"/>
                </a:lnTo>
                <a:lnTo>
                  <a:pt x="1101" y="422"/>
                </a:lnTo>
                <a:lnTo>
                  <a:pt x="1101" y="422"/>
                </a:lnTo>
                <a:lnTo>
                  <a:pt x="1103" y="429"/>
                </a:lnTo>
                <a:lnTo>
                  <a:pt x="1107" y="443"/>
                </a:lnTo>
                <a:lnTo>
                  <a:pt x="1113" y="455"/>
                </a:lnTo>
                <a:lnTo>
                  <a:pt x="1116" y="459"/>
                </a:lnTo>
                <a:lnTo>
                  <a:pt x="1118" y="460"/>
                </a:lnTo>
                <a:lnTo>
                  <a:pt x="1118" y="460"/>
                </a:lnTo>
                <a:lnTo>
                  <a:pt x="1123" y="460"/>
                </a:lnTo>
                <a:lnTo>
                  <a:pt x="1127" y="459"/>
                </a:lnTo>
                <a:lnTo>
                  <a:pt x="1128" y="457"/>
                </a:lnTo>
                <a:lnTo>
                  <a:pt x="1129" y="454"/>
                </a:lnTo>
                <a:lnTo>
                  <a:pt x="1131" y="445"/>
                </a:lnTo>
                <a:lnTo>
                  <a:pt x="1131" y="445"/>
                </a:lnTo>
                <a:lnTo>
                  <a:pt x="1129" y="426"/>
                </a:lnTo>
                <a:lnTo>
                  <a:pt x="1127" y="416"/>
                </a:lnTo>
                <a:lnTo>
                  <a:pt x="1127" y="416"/>
                </a:lnTo>
                <a:lnTo>
                  <a:pt x="1129" y="416"/>
                </a:lnTo>
                <a:lnTo>
                  <a:pt x="1132" y="414"/>
                </a:lnTo>
                <a:lnTo>
                  <a:pt x="1133" y="413"/>
                </a:lnTo>
                <a:lnTo>
                  <a:pt x="1133" y="413"/>
                </a:lnTo>
                <a:lnTo>
                  <a:pt x="1136" y="412"/>
                </a:lnTo>
                <a:lnTo>
                  <a:pt x="1138" y="410"/>
                </a:lnTo>
                <a:lnTo>
                  <a:pt x="1141" y="408"/>
                </a:lnTo>
                <a:lnTo>
                  <a:pt x="1142" y="406"/>
                </a:lnTo>
                <a:lnTo>
                  <a:pt x="1142" y="402"/>
                </a:lnTo>
                <a:lnTo>
                  <a:pt x="1142" y="398"/>
                </a:lnTo>
                <a:lnTo>
                  <a:pt x="1142" y="398"/>
                </a:lnTo>
                <a:lnTo>
                  <a:pt x="1139" y="390"/>
                </a:lnTo>
                <a:lnTo>
                  <a:pt x="1134" y="382"/>
                </a:lnTo>
                <a:lnTo>
                  <a:pt x="1132" y="377"/>
                </a:lnTo>
                <a:lnTo>
                  <a:pt x="1131" y="375"/>
                </a:lnTo>
                <a:lnTo>
                  <a:pt x="1131" y="372"/>
                </a:lnTo>
                <a:lnTo>
                  <a:pt x="1131" y="372"/>
                </a:lnTo>
                <a:lnTo>
                  <a:pt x="1133" y="355"/>
                </a:lnTo>
                <a:lnTo>
                  <a:pt x="1134" y="340"/>
                </a:lnTo>
                <a:lnTo>
                  <a:pt x="1136" y="319"/>
                </a:lnTo>
                <a:lnTo>
                  <a:pt x="1136" y="319"/>
                </a:lnTo>
                <a:lnTo>
                  <a:pt x="1136" y="301"/>
                </a:lnTo>
                <a:lnTo>
                  <a:pt x="1132" y="280"/>
                </a:lnTo>
                <a:lnTo>
                  <a:pt x="1128" y="261"/>
                </a:lnTo>
                <a:lnTo>
                  <a:pt x="1125" y="245"/>
                </a:lnTo>
                <a:lnTo>
                  <a:pt x="1125" y="245"/>
                </a:lnTo>
                <a:lnTo>
                  <a:pt x="1139" y="242"/>
                </a:lnTo>
                <a:lnTo>
                  <a:pt x="1133" y="236"/>
                </a:lnTo>
                <a:lnTo>
                  <a:pt x="1133" y="236"/>
                </a:lnTo>
                <a:lnTo>
                  <a:pt x="1143" y="228"/>
                </a:lnTo>
                <a:lnTo>
                  <a:pt x="1155" y="220"/>
                </a:lnTo>
                <a:lnTo>
                  <a:pt x="1170" y="211"/>
                </a:lnTo>
                <a:lnTo>
                  <a:pt x="1186" y="203"/>
                </a:lnTo>
                <a:lnTo>
                  <a:pt x="1204" y="194"/>
                </a:lnTo>
                <a:lnTo>
                  <a:pt x="1212" y="192"/>
                </a:lnTo>
                <a:lnTo>
                  <a:pt x="1221" y="189"/>
                </a:lnTo>
                <a:lnTo>
                  <a:pt x="1229" y="189"/>
                </a:lnTo>
                <a:lnTo>
                  <a:pt x="1237" y="189"/>
                </a:lnTo>
                <a:lnTo>
                  <a:pt x="1237" y="189"/>
                </a:lnTo>
                <a:lnTo>
                  <a:pt x="1251" y="190"/>
                </a:lnTo>
                <a:lnTo>
                  <a:pt x="1263" y="194"/>
                </a:lnTo>
                <a:lnTo>
                  <a:pt x="1273" y="198"/>
                </a:lnTo>
                <a:lnTo>
                  <a:pt x="1282" y="203"/>
                </a:lnTo>
                <a:lnTo>
                  <a:pt x="1289" y="208"/>
                </a:lnTo>
                <a:lnTo>
                  <a:pt x="1295" y="213"/>
                </a:lnTo>
                <a:lnTo>
                  <a:pt x="1305" y="221"/>
                </a:lnTo>
                <a:lnTo>
                  <a:pt x="1305" y="221"/>
                </a:lnTo>
                <a:lnTo>
                  <a:pt x="1326" y="235"/>
                </a:lnTo>
                <a:lnTo>
                  <a:pt x="1363" y="257"/>
                </a:lnTo>
                <a:lnTo>
                  <a:pt x="1406" y="283"/>
                </a:lnTo>
                <a:lnTo>
                  <a:pt x="1444" y="304"/>
                </a:lnTo>
                <a:lnTo>
                  <a:pt x="1444" y="304"/>
                </a:lnTo>
                <a:lnTo>
                  <a:pt x="1498" y="333"/>
                </a:lnTo>
                <a:lnTo>
                  <a:pt x="1519" y="341"/>
                </a:lnTo>
                <a:lnTo>
                  <a:pt x="1536" y="349"/>
                </a:lnTo>
                <a:lnTo>
                  <a:pt x="1536" y="349"/>
                </a:lnTo>
                <a:lnTo>
                  <a:pt x="1548" y="351"/>
                </a:lnTo>
                <a:lnTo>
                  <a:pt x="1552" y="351"/>
                </a:lnTo>
                <a:lnTo>
                  <a:pt x="1553" y="350"/>
                </a:lnTo>
                <a:lnTo>
                  <a:pt x="1554" y="349"/>
                </a:lnTo>
                <a:lnTo>
                  <a:pt x="1554" y="346"/>
                </a:lnTo>
                <a:lnTo>
                  <a:pt x="1550" y="339"/>
                </a:lnTo>
                <a:lnTo>
                  <a:pt x="1550" y="339"/>
                </a:lnTo>
                <a:lnTo>
                  <a:pt x="1545" y="334"/>
                </a:lnTo>
                <a:lnTo>
                  <a:pt x="1536" y="327"/>
                </a:lnTo>
                <a:lnTo>
                  <a:pt x="1505" y="306"/>
                </a:lnTo>
                <a:lnTo>
                  <a:pt x="1471" y="281"/>
                </a:lnTo>
                <a:lnTo>
                  <a:pt x="1456" y="270"/>
                </a:lnTo>
                <a:lnTo>
                  <a:pt x="1444" y="260"/>
                </a:lnTo>
                <a:lnTo>
                  <a:pt x="1444" y="260"/>
                </a:lnTo>
                <a:lnTo>
                  <a:pt x="1415" y="230"/>
                </a:lnTo>
                <a:lnTo>
                  <a:pt x="1377" y="189"/>
                </a:lnTo>
                <a:lnTo>
                  <a:pt x="1339" y="148"/>
                </a:lnTo>
                <a:lnTo>
                  <a:pt x="1311" y="121"/>
                </a:lnTo>
                <a:lnTo>
                  <a:pt x="1311" y="121"/>
                </a:lnTo>
                <a:lnTo>
                  <a:pt x="1300" y="111"/>
                </a:lnTo>
                <a:lnTo>
                  <a:pt x="1289" y="103"/>
                </a:lnTo>
                <a:lnTo>
                  <a:pt x="1276" y="94"/>
                </a:lnTo>
                <a:lnTo>
                  <a:pt x="1259" y="85"/>
                </a:lnTo>
                <a:lnTo>
                  <a:pt x="1242" y="77"/>
                </a:lnTo>
                <a:lnTo>
                  <a:pt x="1221" y="69"/>
                </a:lnTo>
                <a:lnTo>
                  <a:pt x="1198" y="63"/>
                </a:lnTo>
                <a:lnTo>
                  <a:pt x="1172" y="58"/>
                </a:lnTo>
                <a:lnTo>
                  <a:pt x="1172" y="58"/>
                </a:lnTo>
                <a:lnTo>
                  <a:pt x="1012" y="34"/>
                </a:lnTo>
                <a:lnTo>
                  <a:pt x="1012" y="34"/>
                </a:lnTo>
                <a:lnTo>
                  <a:pt x="998" y="29"/>
                </a:lnTo>
                <a:lnTo>
                  <a:pt x="966" y="17"/>
                </a:lnTo>
                <a:lnTo>
                  <a:pt x="946" y="11"/>
                </a:lnTo>
                <a:lnTo>
                  <a:pt x="925" y="5"/>
                </a:lnTo>
                <a:lnTo>
                  <a:pt x="904" y="1"/>
                </a:lnTo>
                <a:lnTo>
                  <a:pt x="884" y="0"/>
                </a:lnTo>
                <a:lnTo>
                  <a:pt x="884" y="0"/>
                </a:lnTo>
                <a:lnTo>
                  <a:pt x="866" y="0"/>
                </a:lnTo>
                <a:lnTo>
                  <a:pt x="850" y="2"/>
                </a:lnTo>
                <a:lnTo>
                  <a:pt x="834" y="5"/>
                </a:lnTo>
                <a:lnTo>
                  <a:pt x="820" y="8"/>
                </a:lnTo>
                <a:lnTo>
                  <a:pt x="800" y="15"/>
                </a:lnTo>
                <a:lnTo>
                  <a:pt x="793" y="17"/>
                </a:lnTo>
                <a:lnTo>
                  <a:pt x="795" y="11"/>
                </a:lnTo>
                <a:lnTo>
                  <a:pt x="795" y="11"/>
                </a:lnTo>
                <a:lnTo>
                  <a:pt x="775" y="20"/>
                </a:lnTo>
                <a:lnTo>
                  <a:pt x="756" y="28"/>
                </a:lnTo>
                <a:lnTo>
                  <a:pt x="733" y="41"/>
                </a:lnTo>
                <a:lnTo>
                  <a:pt x="733" y="41"/>
                </a:lnTo>
                <a:lnTo>
                  <a:pt x="642" y="94"/>
                </a:lnTo>
                <a:lnTo>
                  <a:pt x="642" y="94"/>
                </a:lnTo>
                <a:lnTo>
                  <a:pt x="642" y="86"/>
                </a:lnTo>
                <a:lnTo>
                  <a:pt x="642" y="83"/>
                </a:lnTo>
                <a:lnTo>
                  <a:pt x="642" y="83"/>
                </a:lnTo>
                <a:lnTo>
                  <a:pt x="631" y="93"/>
                </a:lnTo>
                <a:lnTo>
                  <a:pt x="607" y="115"/>
                </a:lnTo>
                <a:lnTo>
                  <a:pt x="574" y="145"/>
                </a:lnTo>
                <a:lnTo>
                  <a:pt x="574" y="130"/>
                </a:lnTo>
                <a:lnTo>
                  <a:pt x="574" y="130"/>
                </a:lnTo>
                <a:lnTo>
                  <a:pt x="570" y="135"/>
                </a:lnTo>
                <a:lnTo>
                  <a:pt x="561" y="145"/>
                </a:lnTo>
                <a:lnTo>
                  <a:pt x="550" y="157"/>
                </a:lnTo>
                <a:lnTo>
                  <a:pt x="544" y="162"/>
                </a:lnTo>
                <a:lnTo>
                  <a:pt x="538" y="164"/>
                </a:lnTo>
                <a:lnTo>
                  <a:pt x="538" y="164"/>
                </a:lnTo>
                <a:lnTo>
                  <a:pt x="529" y="169"/>
                </a:lnTo>
                <a:lnTo>
                  <a:pt x="513" y="179"/>
                </a:lnTo>
                <a:lnTo>
                  <a:pt x="470" y="205"/>
                </a:lnTo>
                <a:lnTo>
                  <a:pt x="445" y="219"/>
                </a:lnTo>
                <a:lnTo>
                  <a:pt x="420" y="233"/>
                </a:lnTo>
                <a:lnTo>
                  <a:pt x="397" y="244"/>
                </a:lnTo>
                <a:lnTo>
                  <a:pt x="385" y="247"/>
                </a:lnTo>
                <a:lnTo>
                  <a:pt x="374" y="251"/>
                </a:lnTo>
                <a:lnTo>
                  <a:pt x="374" y="251"/>
                </a:lnTo>
                <a:lnTo>
                  <a:pt x="357" y="255"/>
                </a:lnTo>
                <a:lnTo>
                  <a:pt x="341" y="257"/>
                </a:lnTo>
                <a:lnTo>
                  <a:pt x="327" y="260"/>
                </a:lnTo>
                <a:lnTo>
                  <a:pt x="315" y="260"/>
                </a:lnTo>
                <a:lnTo>
                  <a:pt x="293" y="260"/>
                </a:lnTo>
                <a:lnTo>
                  <a:pt x="274" y="260"/>
                </a:lnTo>
                <a:lnTo>
                  <a:pt x="274" y="260"/>
                </a:lnTo>
                <a:lnTo>
                  <a:pt x="265" y="259"/>
                </a:lnTo>
                <a:lnTo>
                  <a:pt x="257" y="257"/>
                </a:lnTo>
                <a:lnTo>
                  <a:pt x="250" y="254"/>
                </a:lnTo>
                <a:lnTo>
                  <a:pt x="244" y="249"/>
                </a:lnTo>
                <a:lnTo>
                  <a:pt x="232" y="240"/>
                </a:lnTo>
                <a:lnTo>
                  <a:pt x="227" y="236"/>
                </a:lnTo>
                <a:lnTo>
                  <a:pt x="221" y="233"/>
                </a:lnTo>
                <a:lnTo>
                  <a:pt x="221" y="233"/>
                </a:lnTo>
                <a:lnTo>
                  <a:pt x="215" y="231"/>
                </a:lnTo>
                <a:lnTo>
                  <a:pt x="210" y="230"/>
                </a:lnTo>
                <a:lnTo>
                  <a:pt x="200" y="229"/>
                </a:lnTo>
                <a:lnTo>
                  <a:pt x="179" y="230"/>
                </a:lnTo>
                <a:lnTo>
                  <a:pt x="179" y="230"/>
                </a:lnTo>
                <a:lnTo>
                  <a:pt x="156" y="229"/>
                </a:lnTo>
                <a:lnTo>
                  <a:pt x="120" y="228"/>
                </a:lnTo>
                <a:lnTo>
                  <a:pt x="120" y="228"/>
                </a:lnTo>
                <a:lnTo>
                  <a:pt x="109" y="228"/>
                </a:lnTo>
                <a:lnTo>
                  <a:pt x="101" y="230"/>
                </a:lnTo>
                <a:lnTo>
                  <a:pt x="94" y="234"/>
                </a:lnTo>
                <a:lnTo>
                  <a:pt x="88" y="237"/>
                </a:lnTo>
                <a:lnTo>
                  <a:pt x="80" y="245"/>
                </a:lnTo>
                <a:lnTo>
                  <a:pt x="75" y="249"/>
                </a:lnTo>
                <a:lnTo>
                  <a:pt x="70" y="251"/>
                </a:lnTo>
                <a:lnTo>
                  <a:pt x="70" y="251"/>
                </a:lnTo>
                <a:lnTo>
                  <a:pt x="46" y="256"/>
                </a:lnTo>
                <a:lnTo>
                  <a:pt x="33" y="259"/>
                </a:lnTo>
                <a:lnTo>
                  <a:pt x="19" y="262"/>
                </a:lnTo>
                <a:lnTo>
                  <a:pt x="19" y="262"/>
                </a:lnTo>
                <a:lnTo>
                  <a:pt x="16" y="265"/>
                </a:lnTo>
                <a:lnTo>
                  <a:pt x="13" y="267"/>
                </a:lnTo>
                <a:lnTo>
                  <a:pt x="8" y="275"/>
                </a:lnTo>
                <a:lnTo>
                  <a:pt x="4" y="283"/>
                </a:lnTo>
                <a:lnTo>
                  <a:pt x="2" y="294"/>
                </a:lnTo>
                <a:lnTo>
                  <a:pt x="0" y="306"/>
                </a:lnTo>
                <a:lnTo>
                  <a:pt x="0" y="317"/>
                </a:lnTo>
                <a:lnTo>
                  <a:pt x="0" y="324"/>
                </a:lnTo>
                <a:lnTo>
                  <a:pt x="2" y="330"/>
                </a:lnTo>
                <a:lnTo>
                  <a:pt x="2" y="330"/>
                </a:lnTo>
                <a:lnTo>
                  <a:pt x="4" y="334"/>
                </a:lnTo>
                <a:lnTo>
                  <a:pt x="7" y="337"/>
                </a:lnTo>
                <a:lnTo>
                  <a:pt x="13" y="340"/>
                </a:lnTo>
                <a:lnTo>
                  <a:pt x="19" y="343"/>
                </a:lnTo>
                <a:lnTo>
                  <a:pt x="23" y="343"/>
                </a:lnTo>
                <a:lnTo>
                  <a:pt x="23" y="343"/>
                </a:lnTo>
                <a:lnTo>
                  <a:pt x="21" y="346"/>
                </a:lnTo>
                <a:lnTo>
                  <a:pt x="19" y="356"/>
                </a:lnTo>
                <a:lnTo>
                  <a:pt x="16" y="369"/>
                </a:lnTo>
                <a:lnTo>
                  <a:pt x="16" y="374"/>
                </a:lnTo>
                <a:lnTo>
                  <a:pt x="16" y="377"/>
                </a:lnTo>
                <a:lnTo>
                  <a:pt x="16" y="377"/>
                </a:lnTo>
                <a:lnTo>
                  <a:pt x="18" y="384"/>
                </a:lnTo>
                <a:lnTo>
                  <a:pt x="23" y="387"/>
                </a:lnTo>
                <a:lnTo>
                  <a:pt x="28" y="391"/>
                </a:lnTo>
                <a:lnTo>
                  <a:pt x="34" y="396"/>
                </a:lnTo>
                <a:lnTo>
                  <a:pt x="34" y="396"/>
                </a:lnTo>
                <a:lnTo>
                  <a:pt x="40" y="400"/>
                </a:lnTo>
                <a:lnTo>
                  <a:pt x="47" y="401"/>
                </a:lnTo>
                <a:lnTo>
                  <a:pt x="57" y="401"/>
                </a:lnTo>
                <a:lnTo>
                  <a:pt x="76" y="402"/>
                </a:lnTo>
                <a:lnTo>
                  <a:pt x="76" y="402"/>
                </a:lnTo>
                <a:lnTo>
                  <a:pt x="91" y="403"/>
                </a:lnTo>
                <a:lnTo>
                  <a:pt x="96" y="405"/>
                </a:lnTo>
                <a:lnTo>
                  <a:pt x="98" y="406"/>
                </a:lnTo>
                <a:lnTo>
                  <a:pt x="103" y="411"/>
                </a:lnTo>
                <a:lnTo>
                  <a:pt x="106" y="413"/>
                </a:lnTo>
                <a:lnTo>
                  <a:pt x="111" y="416"/>
                </a:lnTo>
                <a:lnTo>
                  <a:pt x="111" y="416"/>
                </a:lnTo>
                <a:lnTo>
                  <a:pt x="127" y="424"/>
                </a:lnTo>
                <a:lnTo>
                  <a:pt x="145" y="438"/>
                </a:lnTo>
                <a:lnTo>
                  <a:pt x="167" y="452"/>
                </a:lnTo>
                <a:lnTo>
                  <a:pt x="191" y="466"/>
                </a:lnTo>
                <a:lnTo>
                  <a:pt x="191" y="466"/>
                </a:lnTo>
                <a:lnTo>
                  <a:pt x="216" y="479"/>
                </a:lnTo>
                <a:lnTo>
                  <a:pt x="237" y="488"/>
                </a:lnTo>
                <a:lnTo>
                  <a:pt x="259" y="496"/>
                </a:lnTo>
                <a:lnTo>
                  <a:pt x="259" y="496"/>
                </a:lnTo>
                <a:lnTo>
                  <a:pt x="252" y="512"/>
                </a:lnTo>
                <a:lnTo>
                  <a:pt x="232" y="551"/>
                </a:lnTo>
                <a:lnTo>
                  <a:pt x="219" y="572"/>
                </a:lnTo>
                <a:lnTo>
                  <a:pt x="207" y="590"/>
                </a:lnTo>
                <a:lnTo>
                  <a:pt x="196" y="606"/>
                </a:lnTo>
                <a:lnTo>
                  <a:pt x="190" y="613"/>
                </a:lnTo>
                <a:lnTo>
                  <a:pt x="185" y="618"/>
                </a:lnTo>
                <a:lnTo>
                  <a:pt x="185" y="618"/>
                </a:lnTo>
                <a:lnTo>
                  <a:pt x="175" y="624"/>
                </a:lnTo>
                <a:lnTo>
                  <a:pt x="165" y="629"/>
                </a:lnTo>
                <a:lnTo>
                  <a:pt x="154" y="632"/>
                </a:lnTo>
                <a:lnTo>
                  <a:pt x="143" y="636"/>
                </a:lnTo>
                <a:lnTo>
                  <a:pt x="93" y="647"/>
                </a:lnTo>
                <a:lnTo>
                  <a:pt x="93" y="647"/>
                </a:lnTo>
                <a:lnTo>
                  <a:pt x="82" y="650"/>
                </a:lnTo>
                <a:lnTo>
                  <a:pt x="76" y="653"/>
                </a:lnTo>
                <a:lnTo>
                  <a:pt x="72" y="656"/>
                </a:lnTo>
                <a:lnTo>
                  <a:pt x="71" y="658"/>
                </a:lnTo>
                <a:lnTo>
                  <a:pt x="72" y="661"/>
                </a:lnTo>
                <a:lnTo>
                  <a:pt x="73" y="662"/>
                </a:lnTo>
                <a:lnTo>
                  <a:pt x="76" y="665"/>
                </a:lnTo>
                <a:lnTo>
                  <a:pt x="76" y="665"/>
                </a:lnTo>
                <a:lnTo>
                  <a:pt x="73" y="666"/>
                </a:lnTo>
                <a:lnTo>
                  <a:pt x="67" y="668"/>
                </a:lnTo>
                <a:lnTo>
                  <a:pt x="61" y="672"/>
                </a:lnTo>
                <a:lnTo>
                  <a:pt x="57" y="673"/>
                </a:lnTo>
                <a:lnTo>
                  <a:pt x="57" y="673"/>
                </a:lnTo>
                <a:lnTo>
                  <a:pt x="59" y="674"/>
                </a:lnTo>
                <a:lnTo>
                  <a:pt x="60" y="676"/>
                </a:lnTo>
                <a:lnTo>
                  <a:pt x="66" y="679"/>
                </a:lnTo>
                <a:lnTo>
                  <a:pt x="72" y="682"/>
                </a:lnTo>
                <a:lnTo>
                  <a:pt x="72" y="682"/>
                </a:lnTo>
                <a:lnTo>
                  <a:pt x="72" y="684"/>
                </a:lnTo>
                <a:lnTo>
                  <a:pt x="75" y="688"/>
                </a:lnTo>
                <a:lnTo>
                  <a:pt x="76" y="691"/>
                </a:lnTo>
                <a:lnTo>
                  <a:pt x="80" y="693"/>
                </a:lnTo>
                <a:lnTo>
                  <a:pt x="83" y="694"/>
                </a:lnTo>
                <a:lnTo>
                  <a:pt x="87" y="694"/>
                </a:lnTo>
                <a:lnTo>
                  <a:pt x="87" y="694"/>
                </a:lnTo>
                <a:lnTo>
                  <a:pt x="92" y="693"/>
                </a:lnTo>
                <a:lnTo>
                  <a:pt x="97" y="692"/>
                </a:lnTo>
                <a:lnTo>
                  <a:pt x="106" y="687"/>
                </a:lnTo>
                <a:lnTo>
                  <a:pt x="112" y="682"/>
                </a:lnTo>
                <a:lnTo>
                  <a:pt x="114" y="679"/>
                </a:lnTo>
                <a:lnTo>
                  <a:pt x="114" y="679"/>
                </a:lnTo>
                <a:lnTo>
                  <a:pt x="113" y="681"/>
                </a:lnTo>
                <a:lnTo>
                  <a:pt x="113" y="684"/>
                </a:lnTo>
                <a:lnTo>
                  <a:pt x="113" y="687"/>
                </a:lnTo>
                <a:lnTo>
                  <a:pt x="114" y="689"/>
                </a:lnTo>
                <a:lnTo>
                  <a:pt x="117" y="692"/>
                </a:lnTo>
                <a:lnTo>
                  <a:pt x="120" y="694"/>
                </a:lnTo>
                <a:lnTo>
                  <a:pt x="120" y="694"/>
                </a:lnTo>
                <a:lnTo>
                  <a:pt x="124" y="696"/>
                </a:lnTo>
                <a:lnTo>
                  <a:pt x="129" y="694"/>
                </a:lnTo>
                <a:lnTo>
                  <a:pt x="134" y="692"/>
                </a:lnTo>
                <a:lnTo>
                  <a:pt x="139" y="688"/>
                </a:lnTo>
                <a:lnTo>
                  <a:pt x="146" y="681"/>
                </a:lnTo>
                <a:lnTo>
                  <a:pt x="150" y="677"/>
                </a:lnTo>
                <a:lnTo>
                  <a:pt x="150" y="677"/>
                </a:lnTo>
                <a:lnTo>
                  <a:pt x="150" y="677"/>
                </a:lnTo>
                <a:lnTo>
                  <a:pt x="150" y="678"/>
                </a:lnTo>
                <a:lnTo>
                  <a:pt x="150" y="681"/>
                </a:lnTo>
                <a:lnTo>
                  <a:pt x="153" y="686"/>
                </a:lnTo>
                <a:lnTo>
                  <a:pt x="153" y="686"/>
                </a:lnTo>
                <a:lnTo>
                  <a:pt x="155" y="688"/>
                </a:lnTo>
                <a:lnTo>
                  <a:pt x="159" y="689"/>
                </a:lnTo>
                <a:lnTo>
                  <a:pt x="161" y="688"/>
                </a:lnTo>
                <a:lnTo>
                  <a:pt x="161" y="688"/>
                </a:lnTo>
                <a:lnTo>
                  <a:pt x="167" y="682"/>
                </a:lnTo>
                <a:lnTo>
                  <a:pt x="184" y="667"/>
                </a:lnTo>
                <a:lnTo>
                  <a:pt x="205" y="648"/>
                </a:lnTo>
                <a:lnTo>
                  <a:pt x="217" y="640"/>
                </a:lnTo>
                <a:lnTo>
                  <a:pt x="229" y="632"/>
                </a:lnTo>
                <a:lnTo>
                  <a:pt x="229" y="632"/>
                </a:lnTo>
                <a:lnTo>
                  <a:pt x="254" y="616"/>
                </a:lnTo>
                <a:lnTo>
                  <a:pt x="279" y="599"/>
                </a:lnTo>
                <a:lnTo>
                  <a:pt x="305" y="579"/>
                </a:lnTo>
                <a:lnTo>
                  <a:pt x="333" y="562"/>
                </a:lnTo>
                <a:lnTo>
                  <a:pt x="333" y="562"/>
                </a:lnTo>
                <a:lnTo>
                  <a:pt x="363" y="544"/>
                </a:lnTo>
                <a:lnTo>
                  <a:pt x="393" y="530"/>
                </a:lnTo>
                <a:lnTo>
                  <a:pt x="415" y="521"/>
                </a:lnTo>
                <a:lnTo>
                  <a:pt x="425" y="517"/>
                </a:lnTo>
                <a:lnTo>
                  <a:pt x="425" y="51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6">
            <a:extLst>
              <a:ext uri="{FF2B5EF4-FFF2-40B4-BE49-F238E27FC236}">
                <a16:creationId xmlns:a16="http://schemas.microsoft.com/office/drawing/2014/main" id="{6C0DAD76-4638-4706-BB9B-5A4A2A2541C5}"/>
              </a:ext>
            </a:extLst>
          </p:cNvPr>
          <p:cNvSpPr>
            <a:spLocks/>
          </p:cNvSpPr>
          <p:nvPr/>
        </p:nvSpPr>
        <p:spPr bwMode="auto">
          <a:xfrm>
            <a:off x="2218212" y="1374775"/>
            <a:ext cx="1785463" cy="663899"/>
          </a:xfrm>
          <a:custGeom>
            <a:avLst/>
            <a:gdLst>
              <a:gd name="T0" fmla="*/ 231 w 1896"/>
              <a:gd name="T1" fmla="*/ 487 h 705"/>
              <a:gd name="T2" fmla="*/ 119 w 1896"/>
              <a:gd name="T3" fmla="*/ 559 h 705"/>
              <a:gd name="T4" fmla="*/ 143 w 1896"/>
              <a:gd name="T5" fmla="*/ 617 h 705"/>
              <a:gd name="T6" fmla="*/ 284 w 1896"/>
              <a:gd name="T7" fmla="*/ 684 h 705"/>
              <a:gd name="T8" fmla="*/ 325 w 1896"/>
              <a:gd name="T9" fmla="*/ 692 h 705"/>
              <a:gd name="T10" fmla="*/ 265 w 1896"/>
              <a:gd name="T11" fmla="*/ 703 h 705"/>
              <a:gd name="T12" fmla="*/ 204 w 1896"/>
              <a:gd name="T13" fmla="*/ 673 h 705"/>
              <a:gd name="T14" fmla="*/ 101 w 1896"/>
              <a:gd name="T15" fmla="*/ 610 h 705"/>
              <a:gd name="T16" fmla="*/ 48 w 1896"/>
              <a:gd name="T17" fmla="*/ 570 h 705"/>
              <a:gd name="T18" fmla="*/ 0 w 1896"/>
              <a:gd name="T19" fmla="*/ 532 h 705"/>
              <a:gd name="T20" fmla="*/ 12 w 1896"/>
              <a:gd name="T21" fmla="*/ 409 h 705"/>
              <a:gd name="T22" fmla="*/ 81 w 1896"/>
              <a:gd name="T23" fmla="*/ 287 h 705"/>
              <a:gd name="T24" fmla="*/ 254 w 1896"/>
              <a:gd name="T25" fmla="*/ 224 h 705"/>
              <a:gd name="T26" fmla="*/ 357 w 1896"/>
              <a:gd name="T27" fmla="*/ 183 h 705"/>
              <a:gd name="T28" fmla="*/ 409 w 1896"/>
              <a:gd name="T29" fmla="*/ 154 h 705"/>
              <a:gd name="T30" fmla="*/ 538 w 1896"/>
              <a:gd name="T31" fmla="*/ 132 h 705"/>
              <a:gd name="T32" fmla="*/ 883 w 1896"/>
              <a:gd name="T33" fmla="*/ 21 h 705"/>
              <a:gd name="T34" fmla="*/ 1131 w 1896"/>
              <a:gd name="T35" fmla="*/ 7 h 705"/>
              <a:gd name="T36" fmla="*/ 1404 w 1896"/>
              <a:gd name="T37" fmla="*/ 100 h 705"/>
              <a:gd name="T38" fmla="*/ 1570 w 1896"/>
              <a:gd name="T39" fmla="*/ 234 h 705"/>
              <a:gd name="T40" fmla="*/ 1721 w 1896"/>
              <a:gd name="T41" fmla="*/ 319 h 705"/>
              <a:gd name="T42" fmla="*/ 1895 w 1896"/>
              <a:gd name="T43" fmla="*/ 308 h 705"/>
              <a:gd name="T44" fmla="*/ 1835 w 1896"/>
              <a:gd name="T45" fmla="*/ 354 h 705"/>
              <a:gd name="T46" fmla="*/ 1657 w 1896"/>
              <a:gd name="T47" fmla="*/ 365 h 705"/>
              <a:gd name="T48" fmla="*/ 1406 w 1896"/>
              <a:gd name="T49" fmla="*/ 300 h 705"/>
              <a:gd name="T50" fmla="*/ 1329 w 1896"/>
              <a:gd name="T51" fmla="*/ 349 h 705"/>
              <a:gd name="T52" fmla="*/ 1344 w 1896"/>
              <a:gd name="T53" fmla="*/ 401 h 705"/>
              <a:gd name="T54" fmla="*/ 1334 w 1896"/>
              <a:gd name="T55" fmla="*/ 416 h 705"/>
              <a:gd name="T56" fmla="*/ 1331 w 1896"/>
              <a:gd name="T57" fmla="*/ 438 h 705"/>
              <a:gd name="T58" fmla="*/ 1346 w 1896"/>
              <a:gd name="T59" fmla="*/ 447 h 705"/>
              <a:gd name="T60" fmla="*/ 1310 w 1896"/>
              <a:gd name="T61" fmla="*/ 470 h 705"/>
              <a:gd name="T62" fmla="*/ 1244 w 1896"/>
              <a:gd name="T63" fmla="*/ 589 h 705"/>
              <a:gd name="T64" fmla="*/ 1184 w 1896"/>
              <a:gd name="T65" fmla="*/ 630 h 705"/>
              <a:gd name="T66" fmla="*/ 1167 w 1896"/>
              <a:gd name="T67" fmla="*/ 617 h 705"/>
              <a:gd name="T68" fmla="*/ 1141 w 1896"/>
              <a:gd name="T69" fmla="*/ 629 h 705"/>
              <a:gd name="T70" fmla="*/ 1094 w 1896"/>
              <a:gd name="T71" fmla="*/ 632 h 705"/>
              <a:gd name="T72" fmla="*/ 1079 w 1896"/>
              <a:gd name="T73" fmla="*/ 629 h 705"/>
              <a:gd name="T74" fmla="*/ 1079 w 1896"/>
              <a:gd name="T75" fmla="*/ 604 h 705"/>
              <a:gd name="T76" fmla="*/ 1064 w 1896"/>
              <a:gd name="T77" fmla="*/ 594 h 705"/>
              <a:gd name="T78" fmla="*/ 1115 w 1896"/>
              <a:gd name="T79" fmla="*/ 567 h 705"/>
              <a:gd name="T80" fmla="*/ 1168 w 1896"/>
              <a:gd name="T81" fmla="*/ 548 h 705"/>
              <a:gd name="T82" fmla="*/ 1136 w 1896"/>
              <a:gd name="T83" fmla="*/ 430 h 705"/>
              <a:gd name="T84" fmla="*/ 998 w 1896"/>
              <a:gd name="T85" fmla="*/ 414 h 705"/>
              <a:gd name="T86" fmla="*/ 683 w 1896"/>
              <a:gd name="T87" fmla="*/ 464 h 705"/>
              <a:gd name="T88" fmla="*/ 601 w 1896"/>
              <a:gd name="T89" fmla="*/ 552 h 705"/>
              <a:gd name="T90" fmla="*/ 534 w 1896"/>
              <a:gd name="T91" fmla="*/ 606 h 705"/>
              <a:gd name="T92" fmla="*/ 454 w 1896"/>
              <a:gd name="T93" fmla="*/ 656 h 705"/>
              <a:gd name="T94" fmla="*/ 445 w 1896"/>
              <a:gd name="T95" fmla="*/ 687 h 705"/>
              <a:gd name="T96" fmla="*/ 390 w 1896"/>
              <a:gd name="T97" fmla="*/ 673 h 705"/>
              <a:gd name="T98" fmla="*/ 384 w 1896"/>
              <a:gd name="T99" fmla="*/ 637 h 705"/>
              <a:gd name="T100" fmla="*/ 450 w 1896"/>
              <a:gd name="T101" fmla="*/ 578 h 705"/>
              <a:gd name="T102" fmla="*/ 493 w 1896"/>
              <a:gd name="T103" fmla="*/ 500 h 705"/>
              <a:gd name="T104" fmla="*/ 457 w 1896"/>
              <a:gd name="T105" fmla="*/ 518 h 705"/>
              <a:gd name="T106" fmla="*/ 395 w 1896"/>
              <a:gd name="T107" fmla="*/ 570 h 705"/>
              <a:gd name="T108" fmla="*/ 376 w 1896"/>
              <a:gd name="T109" fmla="*/ 588 h 705"/>
              <a:gd name="T110" fmla="*/ 300 w 1896"/>
              <a:gd name="T111" fmla="*/ 612 h 705"/>
              <a:gd name="T112" fmla="*/ 279 w 1896"/>
              <a:gd name="T113" fmla="*/ 604 h 705"/>
              <a:gd name="T114" fmla="*/ 233 w 1896"/>
              <a:gd name="T115" fmla="*/ 614 h 705"/>
              <a:gd name="T116" fmla="*/ 207 w 1896"/>
              <a:gd name="T117" fmla="*/ 606 h 705"/>
              <a:gd name="T118" fmla="*/ 185 w 1896"/>
              <a:gd name="T119" fmla="*/ 603 h 705"/>
              <a:gd name="T120" fmla="*/ 194 w 1896"/>
              <a:gd name="T121" fmla="*/ 572 h 705"/>
              <a:gd name="T122" fmla="*/ 286 w 1896"/>
              <a:gd name="T123" fmla="*/ 557 h 705"/>
              <a:gd name="T124" fmla="*/ 357 w 1896"/>
              <a:gd name="T125" fmla="*/ 504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896" h="705">
                <a:moveTo>
                  <a:pt x="368" y="463"/>
                </a:moveTo>
                <a:lnTo>
                  <a:pt x="368" y="463"/>
                </a:lnTo>
                <a:lnTo>
                  <a:pt x="356" y="464"/>
                </a:lnTo>
                <a:lnTo>
                  <a:pt x="325" y="468"/>
                </a:lnTo>
                <a:lnTo>
                  <a:pt x="286" y="473"/>
                </a:lnTo>
                <a:lnTo>
                  <a:pt x="265" y="476"/>
                </a:lnTo>
                <a:lnTo>
                  <a:pt x="247" y="481"/>
                </a:lnTo>
                <a:lnTo>
                  <a:pt x="247" y="481"/>
                </a:lnTo>
                <a:lnTo>
                  <a:pt x="231" y="487"/>
                </a:lnTo>
                <a:lnTo>
                  <a:pt x="215" y="494"/>
                </a:lnTo>
                <a:lnTo>
                  <a:pt x="200" y="501"/>
                </a:lnTo>
                <a:lnTo>
                  <a:pt x="187" y="507"/>
                </a:lnTo>
                <a:lnTo>
                  <a:pt x="166" y="521"/>
                </a:lnTo>
                <a:lnTo>
                  <a:pt x="155" y="530"/>
                </a:lnTo>
                <a:lnTo>
                  <a:pt x="155" y="530"/>
                </a:lnTo>
                <a:lnTo>
                  <a:pt x="126" y="559"/>
                </a:lnTo>
                <a:lnTo>
                  <a:pt x="126" y="559"/>
                </a:lnTo>
                <a:lnTo>
                  <a:pt x="119" y="559"/>
                </a:lnTo>
                <a:lnTo>
                  <a:pt x="114" y="559"/>
                </a:lnTo>
                <a:lnTo>
                  <a:pt x="114" y="559"/>
                </a:lnTo>
                <a:lnTo>
                  <a:pt x="114" y="560"/>
                </a:lnTo>
                <a:lnTo>
                  <a:pt x="116" y="567"/>
                </a:lnTo>
                <a:lnTo>
                  <a:pt x="118" y="578"/>
                </a:lnTo>
                <a:lnTo>
                  <a:pt x="126" y="595"/>
                </a:lnTo>
                <a:lnTo>
                  <a:pt x="126" y="595"/>
                </a:lnTo>
                <a:lnTo>
                  <a:pt x="133" y="606"/>
                </a:lnTo>
                <a:lnTo>
                  <a:pt x="143" y="617"/>
                </a:lnTo>
                <a:lnTo>
                  <a:pt x="154" y="627"/>
                </a:lnTo>
                <a:lnTo>
                  <a:pt x="166" y="637"/>
                </a:lnTo>
                <a:lnTo>
                  <a:pt x="180" y="646"/>
                </a:lnTo>
                <a:lnTo>
                  <a:pt x="192" y="653"/>
                </a:lnTo>
                <a:lnTo>
                  <a:pt x="211" y="662"/>
                </a:lnTo>
                <a:lnTo>
                  <a:pt x="211" y="662"/>
                </a:lnTo>
                <a:lnTo>
                  <a:pt x="230" y="668"/>
                </a:lnTo>
                <a:lnTo>
                  <a:pt x="254" y="676"/>
                </a:lnTo>
                <a:lnTo>
                  <a:pt x="284" y="684"/>
                </a:lnTo>
                <a:lnTo>
                  <a:pt x="284" y="684"/>
                </a:lnTo>
                <a:lnTo>
                  <a:pt x="291" y="684"/>
                </a:lnTo>
                <a:lnTo>
                  <a:pt x="306" y="684"/>
                </a:lnTo>
                <a:lnTo>
                  <a:pt x="315" y="684"/>
                </a:lnTo>
                <a:lnTo>
                  <a:pt x="321" y="685"/>
                </a:lnTo>
                <a:lnTo>
                  <a:pt x="325" y="688"/>
                </a:lnTo>
                <a:lnTo>
                  <a:pt x="325" y="689"/>
                </a:lnTo>
                <a:lnTo>
                  <a:pt x="325" y="692"/>
                </a:lnTo>
                <a:lnTo>
                  <a:pt x="325" y="692"/>
                </a:lnTo>
                <a:lnTo>
                  <a:pt x="321" y="695"/>
                </a:lnTo>
                <a:lnTo>
                  <a:pt x="316" y="698"/>
                </a:lnTo>
                <a:lnTo>
                  <a:pt x="310" y="702"/>
                </a:lnTo>
                <a:lnTo>
                  <a:pt x="304" y="703"/>
                </a:lnTo>
                <a:lnTo>
                  <a:pt x="295" y="705"/>
                </a:lnTo>
                <a:lnTo>
                  <a:pt x="286" y="705"/>
                </a:lnTo>
                <a:lnTo>
                  <a:pt x="277" y="704"/>
                </a:lnTo>
                <a:lnTo>
                  <a:pt x="265" y="703"/>
                </a:lnTo>
                <a:lnTo>
                  <a:pt x="265" y="703"/>
                </a:lnTo>
                <a:lnTo>
                  <a:pt x="256" y="699"/>
                </a:lnTo>
                <a:lnTo>
                  <a:pt x="248" y="697"/>
                </a:lnTo>
                <a:lnTo>
                  <a:pt x="243" y="693"/>
                </a:lnTo>
                <a:lnTo>
                  <a:pt x="238" y="689"/>
                </a:lnTo>
                <a:lnTo>
                  <a:pt x="233" y="684"/>
                </a:lnTo>
                <a:lnTo>
                  <a:pt x="228" y="681"/>
                </a:lnTo>
                <a:lnTo>
                  <a:pt x="228" y="681"/>
                </a:lnTo>
                <a:lnTo>
                  <a:pt x="220" y="678"/>
                </a:lnTo>
                <a:lnTo>
                  <a:pt x="204" y="673"/>
                </a:lnTo>
                <a:lnTo>
                  <a:pt x="184" y="667"/>
                </a:lnTo>
                <a:lnTo>
                  <a:pt x="173" y="663"/>
                </a:lnTo>
                <a:lnTo>
                  <a:pt x="163" y="658"/>
                </a:lnTo>
                <a:lnTo>
                  <a:pt x="163" y="658"/>
                </a:lnTo>
                <a:lnTo>
                  <a:pt x="144" y="648"/>
                </a:lnTo>
                <a:lnTo>
                  <a:pt x="128" y="637"/>
                </a:lnTo>
                <a:lnTo>
                  <a:pt x="113" y="625"/>
                </a:lnTo>
                <a:lnTo>
                  <a:pt x="101" y="610"/>
                </a:lnTo>
                <a:lnTo>
                  <a:pt x="101" y="610"/>
                </a:lnTo>
                <a:lnTo>
                  <a:pt x="90" y="595"/>
                </a:lnTo>
                <a:lnTo>
                  <a:pt x="82" y="583"/>
                </a:lnTo>
                <a:lnTo>
                  <a:pt x="78" y="574"/>
                </a:lnTo>
                <a:lnTo>
                  <a:pt x="78" y="570"/>
                </a:lnTo>
                <a:lnTo>
                  <a:pt x="78" y="570"/>
                </a:lnTo>
                <a:lnTo>
                  <a:pt x="74" y="570"/>
                </a:lnTo>
                <a:lnTo>
                  <a:pt x="61" y="572"/>
                </a:lnTo>
                <a:lnTo>
                  <a:pt x="55" y="572"/>
                </a:lnTo>
                <a:lnTo>
                  <a:pt x="48" y="570"/>
                </a:lnTo>
                <a:lnTo>
                  <a:pt x="40" y="569"/>
                </a:lnTo>
                <a:lnTo>
                  <a:pt x="34" y="567"/>
                </a:lnTo>
                <a:lnTo>
                  <a:pt x="34" y="567"/>
                </a:lnTo>
                <a:lnTo>
                  <a:pt x="13" y="552"/>
                </a:lnTo>
                <a:lnTo>
                  <a:pt x="5" y="546"/>
                </a:lnTo>
                <a:lnTo>
                  <a:pt x="0" y="541"/>
                </a:lnTo>
                <a:lnTo>
                  <a:pt x="0" y="541"/>
                </a:lnTo>
                <a:lnTo>
                  <a:pt x="0" y="537"/>
                </a:lnTo>
                <a:lnTo>
                  <a:pt x="0" y="532"/>
                </a:lnTo>
                <a:lnTo>
                  <a:pt x="4" y="517"/>
                </a:lnTo>
                <a:lnTo>
                  <a:pt x="8" y="499"/>
                </a:lnTo>
                <a:lnTo>
                  <a:pt x="12" y="481"/>
                </a:lnTo>
                <a:lnTo>
                  <a:pt x="12" y="481"/>
                </a:lnTo>
                <a:lnTo>
                  <a:pt x="12" y="471"/>
                </a:lnTo>
                <a:lnTo>
                  <a:pt x="12" y="459"/>
                </a:lnTo>
                <a:lnTo>
                  <a:pt x="10" y="444"/>
                </a:lnTo>
                <a:lnTo>
                  <a:pt x="10" y="428"/>
                </a:lnTo>
                <a:lnTo>
                  <a:pt x="12" y="409"/>
                </a:lnTo>
                <a:lnTo>
                  <a:pt x="15" y="390"/>
                </a:lnTo>
                <a:lnTo>
                  <a:pt x="19" y="380"/>
                </a:lnTo>
                <a:lnTo>
                  <a:pt x="23" y="370"/>
                </a:lnTo>
                <a:lnTo>
                  <a:pt x="28" y="359"/>
                </a:lnTo>
                <a:lnTo>
                  <a:pt x="34" y="349"/>
                </a:lnTo>
                <a:lnTo>
                  <a:pt x="34" y="349"/>
                </a:lnTo>
                <a:lnTo>
                  <a:pt x="59" y="313"/>
                </a:lnTo>
                <a:lnTo>
                  <a:pt x="70" y="299"/>
                </a:lnTo>
                <a:lnTo>
                  <a:pt x="81" y="287"/>
                </a:lnTo>
                <a:lnTo>
                  <a:pt x="91" y="277"/>
                </a:lnTo>
                <a:lnTo>
                  <a:pt x="101" y="268"/>
                </a:lnTo>
                <a:lnTo>
                  <a:pt x="112" y="262"/>
                </a:lnTo>
                <a:lnTo>
                  <a:pt x="122" y="257"/>
                </a:lnTo>
                <a:lnTo>
                  <a:pt x="122" y="257"/>
                </a:lnTo>
                <a:lnTo>
                  <a:pt x="137" y="252"/>
                </a:lnTo>
                <a:lnTo>
                  <a:pt x="158" y="247"/>
                </a:lnTo>
                <a:lnTo>
                  <a:pt x="206" y="235"/>
                </a:lnTo>
                <a:lnTo>
                  <a:pt x="254" y="224"/>
                </a:lnTo>
                <a:lnTo>
                  <a:pt x="272" y="218"/>
                </a:lnTo>
                <a:lnTo>
                  <a:pt x="284" y="213"/>
                </a:lnTo>
                <a:lnTo>
                  <a:pt x="284" y="213"/>
                </a:lnTo>
                <a:lnTo>
                  <a:pt x="293" y="209"/>
                </a:lnTo>
                <a:lnTo>
                  <a:pt x="301" y="205"/>
                </a:lnTo>
                <a:lnTo>
                  <a:pt x="321" y="198"/>
                </a:lnTo>
                <a:lnTo>
                  <a:pt x="340" y="192"/>
                </a:lnTo>
                <a:lnTo>
                  <a:pt x="350" y="188"/>
                </a:lnTo>
                <a:lnTo>
                  <a:pt x="357" y="183"/>
                </a:lnTo>
                <a:lnTo>
                  <a:pt x="357" y="183"/>
                </a:lnTo>
                <a:lnTo>
                  <a:pt x="366" y="179"/>
                </a:lnTo>
                <a:lnTo>
                  <a:pt x="372" y="174"/>
                </a:lnTo>
                <a:lnTo>
                  <a:pt x="383" y="164"/>
                </a:lnTo>
                <a:lnTo>
                  <a:pt x="389" y="161"/>
                </a:lnTo>
                <a:lnTo>
                  <a:pt x="395" y="158"/>
                </a:lnTo>
                <a:lnTo>
                  <a:pt x="402" y="156"/>
                </a:lnTo>
                <a:lnTo>
                  <a:pt x="409" y="154"/>
                </a:lnTo>
                <a:lnTo>
                  <a:pt x="409" y="154"/>
                </a:lnTo>
                <a:lnTo>
                  <a:pt x="423" y="153"/>
                </a:lnTo>
                <a:lnTo>
                  <a:pt x="436" y="153"/>
                </a:lnTo>
                <a:lnTo>
                  <a:pt x="455" y="151"/>
                </a:lnTo>
                <a:lnTo>
                  <a:pt x="482" y="147"/>
                </a:lnTo>
                <a:lnTo>
                  <a:pt x="482" y="147"/>
                </a:lnTo>
                <a:lnTo>
                  <a:pt x="509" y="141"/>
                </a:lnTo>
                <a:lnTo>
                  <a:pt x="523" y="137"/>
                </a:lnTo>
                <a:lnTo>
                  <a:pt x="532" y="133"/>
                </a:lnTo>
                <a:lnTo>
                  <a:pt x="538" y="132"/>
                </a:lnTo>
                <a:lnTo>
                  <a:pt x="538" y="132"/>
                </a:lnTo>
                <a:lnTo>
                  <a:pt x="550" y="128"/>
                </a:lnTo>
                <a:lnTo>
                  <a:pt x="570" y="121"/>
                </a:lnTo>
                <a:lnTo>
                  <a:pt x="611" y="106"/>
                </a:lnTo>
                <a:lnTo>
                  <a:pt x="611" y="106"/>
                </a:lnTo>
                <a:lnTo>
                  <a:pt x="731" y="66"/>
                </a:lnTo>
                <a:lnTo>
                  <a:pt x="816" y="39"/>
                </a:lnTo>
                <a:lnTo>
                  <a:pt x="854" y="28"/>
                </a:lnTo>
                <a:lnTo>
                  <a:pt x="883" y="21"/>
                </a:lnTo>
                <a:lnTo>
                  <a:pt x="883" y="21"/>
                </a:lnTo>
                <a:lnTo>
                  <a:pt x="910" y="16"/>
                </a:lnTo>
                <a:lnTo>
                  <a:pt x="938" y="12"/>
                </a:lnTo>
                <a:lnTo>
                  <a:pt x="996" y="5"/>
                </a:lnTo>
                <a:lnTo>
                  <a:pt x="1048" y="1"/>
                </a:lnTo>
                <a:lnTo>
                  <a:pt x="1086" y="0"/>
                </a:lnTo>
                <a:lnTo>
                  <a:pt x="1086" y="0"/>
                </a:lnTo>
                <a:lnTo>
                  <a:pt x="1105" y="1"/>
                </a:lnTo>
                <a:lnTo>
                  <a:pt x="1131" y="7"/>
                </a:lnTo>
                <a:lnTo>
                  <a:pt x="1163" y="16"/>
                </a:lnTo>
                <a:lnTo>
                  <a:pt x="1200" y="26"/>
                </a:lnTo>
                <a:lnTo>
                  <a:pt x="1277" y="49"/>
                </a:lnTo>
                <a:lnTo>
                  <a:pt x="1348" y="73"/>
                </a:lnTo>
                <a:lnTo>
                  <a:pt x="1348" y="73"/>
                </a:lnTo>
                <a:lnTo>
                  <a:pt x="1362" y="79"/>
                </a:lnTo>
                <a:lnTo>
                  <a:pt x="1377" y="85"/>
                </a:lnTo>
                <a:lnTo>
                  <a:pt x="1391" y="92"/>
                </a:lnTo>
                <a:lnTo>
                  <a:pt x="1404" y="100"/>
                </a:lnTo>
                <a:lnTo>
                  <a:pt x="1429" y="117"/>
                </a:lnTo>
                <a:lnTo>
                  <a:pt x="1452" y="135"/>
                </a:lnTo>
                <a:lnTo>
                  <a:pt x="1471" y="152"/>
                </a:lnTo>
                <a:lnTo>
                  <a:pt x="1490" y="168"/>
                </a:lnTo>
                <a:lnTo>
                  <a:pt x="1505" y="180"/>
                </a:lnTo>
                <a:lnTo>
                  <a:pt x="1516" y="190"/>
                </a:lnTo>
                <a:lnTo>
                  <a:pt x="1516" y="190"/>
                </a:lnTo>
                <a:lnTo>
                  <a:pt x="1548" y="216"/>
                </a:lnTo>
                <a:lnTo>
                  <a:pt x="1570" y="234"/>
                </a:lnTo>
                <a:lnTo>
                  <a:pt x="1595" y="253"/>
                </a:lnTo>
                <a:lnTo>
                  <a:pt x="1622" y="272"/>
                </a:lnTo>
                <a:lnTo>
                  <a:pt x="1651" y="291"/>
                </a:lnTo>
                <a:lnTo>
                  <a:pt x="1664" y="298"/>
                </a:lnTo>
                <a:lnTo>
                  <a:pt x="1679" y="305"/>
                </a:lnTo>
                <a:lnTo>
                  <a:pt x="1693" y="312"/>
                </a:lnTo>
                <a:lnTo>
                  <a:pt x="1708" y="315"/>
                </a:lnTo>
                <a:lnTo>
                  <a:pt x="1708" y="315"/>
                </a:lnTo>
                <a:lnTo>
                  <a:pt x="1721" y="319"/>
                </a:lnTo>
                <a:lnTo>
                  <a:pt x="1736" y="322"/>
                </a:lnTo>
                <a:lnTo>
                  <a:pt x="1752" y="323"/>
                </a:lnTo>
                <a:lnTo>
                  <a:pt x="1767" y="323"/>
                </a:lnTo>
                <a:lnTo>
                  <a:pt x="1798" y="322"/>
                </a:lnTo>
                <a:lnTo>
                  <a:pt x="1827" y="318"/>
                </a:lnTo>
                <a:lnTo>
                  <a:pt x="1874" y="310"/>
                </a:lnTo>
                <a:lnTo>
                  <a:pt x="1889" y="308"/>
                </a:lnTo>
                <a:lnTo>
                  <a:pt x="1892" y="308"/>
                </a:lnTo>
                <a:lnTo>
                  <a:pt x="1895" y="308"/>
                </a:lnTo>
                <a:lnTo>
                  <a:pt x="1895" y="308"/>
                </a:lnTo>
                <a:lnTo>
                  <a:pt x="1896" y="310"/>
                </a:lnTo>
                <a:lnTo>
                  <a:pt x="1895" y="312"/>
                </a:lnTo>
                <a:lnTo>
                  <a:pt x="1891" y="317"/>
                </a:lnTo>
                <a:lnTo>
                  <a:pt x="1884" y="324"/>
                </a:lnTo>
                <a:lnTo>
                  <a:pt x="1874" y="331"/>
                </a:lnTo>
                <a:lnTo>
                  <a:pt x="1863" y="339"/>
                </a:lnTo>
                <a:lnTo>
                  <a:pt x="1849" y="348"/>
                </a:lnTo>
                <a:lnTo>
                  <a:pt x="1835" y="354"/>
                </a:lnTo>
                <a:lnTo>
                  <a:pt x="1822" y="360"/>
                </a:lnTo>
                <a:lnTo>
                  <a:pt x="1822" y="360"/>
                </a:lnTo>
                <a:lnTo>
                  <a:pt x="1806" y="365"/>
                </a:lnTo>
                <a:lnTo>
                  <a:pt x="1785" y="367"/>
                </a:lnTo>
                <a:lnTo>
                  <a:pt x="1761" y="370"/>
                </a:lnTo>
                <a:lnTo>
                  <a:pt x="1735" y="371"/>
                </a:lnTo>
                <a:lnTo>
                  <a:pt x="1708" y="370"/>
                </a:lnTo>
                <a:lnTo>
                  <a:pt x="1682" y="369"/>
                </a:lnTo>
                <a:lnTo>
                  <a:pt x="1657" y="365"/>
                </a:lnTo>
                <a:lnTo>
                  <a:pt x="1634" y="360"/>
                </a:lnTo>
                <a:lnTo>
                  <a:pt x="1634" y="360"/>
                </a:lnTo>
                <a:lnTo>
                  <a:pt x="1596" y="349"/>
                </a:lnTo>
                <a:lnTo>
                  <a:pt x="1563" y="339"/>
                </a:lnTo>
                <a:lnTo>
                  <a:pt x="1530" y="329"/>
                </a:lnTo>
                <a:lnTo>
                  <a:pt x="1491" y="319"/>
                </a:lnTo>
                <a:lnTo>
                  <a:pt x="1491" y="319"/>
                </a:lnTo>
                <a:lnTo>
                  <a:pt x="1424" y="305"/>
                </a:lnTo>
                <a:lnTo>
                  <a:pt x="1406" y="300"/>
                </a:lnTo>
                <a:lnTo>
                  <a:pt x="1395" y="298"/>
                </a:lnTo>
                <a:lnTo>
                  <a:pt x="1395" y="298"/>
                </a:lnTo>
                <a:lnTo>
                  <a:pt x="1382" y="292"/>
                </a:lnTo>
                <a:lnTo>
                  <a:pt x="1376" y="291"/>
                </a:lnTo>
                <a:lnTo>
                  <a:pt x="1376" y="291"/>
                </a:lnTo>
                <a:lnTo>
                  <a:pt x="1354" y="317"/>
                </a:lnTo>
                <a:lnTo>
                  <a:pt x="1338" y="336"/>
                </a:lnTo>
                <a:lnTo>
                  <a:pt x="1329" y="349"/>
                </a:lnTo>
                <a:lnTo>
                  <a:pt x="1329" y="349"/>
                </a:lnTo>
                <a:lnTo>
                  <a:pt x="1325" y="357"/>
                </a:lnTo>
                <a:lnTo>
                  <a:pt x="1324" y="367"/>
                </a:lnTo>
                <a:lnTo>
                  <a:pt x="1322" y="378"/>
                </a:lnTo>
                <a:lnTo>
                  <a:pt x="1322" y="378"/>
                </a:lnTo>
                <a:lnTo>
                  <a:pt x="1331" y="387"/>
                </a:lnTo>
                <a:lnTo>
                  <a:pt x="1339" y="393"/>
                </a:lnTo>
                <a:lnTo>
                  <a:pt x="1341" y="397"/>
                </a:lnTo>
                <a:lnTo>
                  <a:pt x="1344" y="401"/>
                </a:lnTo>
                <a:lnTo>
                  <a:pt x="1344" y="401"/>
                </a:lnTo>
                <a:lnTo>
                  <a:pt x="1344" y="402"/>
                </a:lnTo>
                <a:lnTo>
                  <a:pt x="1343" y="403"/>
                </a:lnTo>
                <a:lnTo>
                  <a:pt x="1339" y="404"/>
                </a:lnTo>
                <a:lnTo>
                  <a:pt x="1328" y="407"/>
                </a:lnTo>
                <a:lnTo>
                  <a:pt x="1310" y="408"/>
                </a:lnTo>
                <a:lnTo>
                  <a:pt x="1310" y="408"/>
                </a:lnTo>
                <a:lnTo>
                  <a:pt x="1315" y="409"/>
                </a:lnTo>
                <a:lnTo>
                  <a:pt x="1328" y="412"/>
                </a:lnTo>
                <a:lnTo>
                  <a:pt x="1334" y="416"/>
                </a:lnTo>
                <a:lnTo>
                  <a:pt x="1339" y="418"/>
                </a:lnTo>
                <a:lnTo>
                  <a:pt x="1343" y="422"/>
                </a:lnTo>
                <a:lnTo>
                  <a:pt x="1344" y="424"/>
                </a:lnTo>
                <a:lnTo>
                  <a:pt x="1344" y="427"/>
                </a:lnTo>
                <a:lnTo>
                  <a:pt x="1344" y="427"/>
                </a:lnTo>
                <a:lnTo>
                  <a:pt x="1341" y="430"/>
                </a:lnTo>
                <a:lnTo>
                  <a:pt x="1339" y="434"/>
                </a:lnTo>
                <a:lnTo>
                  <a:pt x="1335" y="437"/>
                </a:lnTo>
                <a:lnTo>
                  <a:pt x="1331" y="438"/>
                </a:lnTo>
                <a:lnTo>
                  <a:pt x="1324" y="440"/>
                </a:lnTo>
                <a:lnTo>
                  <a:pt x="1322" y="442"/>
                </a:lnTo>
                <a:lnTo>
                  <a:pt x="1322" y="442"/>
                </a:lnTo>
                <a:lnTo>
                  <a:pt x="1326" y="440"/>
                </a:lnTo>
                <a:lnTo>
                  <a:pt x="1336" y="440"/>
                </a:lnTo>
                <a:lnTo>
                  <a:pt x="1341" y="442"/>
                </a:lnTo>
                <a:lnTo>
                  <a:pt x="1345" y="444"/>
                </a:lnTo>
                <a:lnTo>
                  <a:pt x="1346" y="445"/>
                </a:lnTo>
                <a:lnTo>
                  <a:pt x="1346" y="447"/>
                </a:lnTo>
                <a:lnTo>
                  <a:pt x="1344" y="452"/>
                </a:lnTo>
                <a:lnTo>
                  <a:pt x="1344" y="452"/>
                </a:lnTo>
                <a:lnTo>
                  <a:pt x="1339" y="458"/>
                </a:lnTo>
                <a:lnTo>
                  <a:pt x="1333" y="461"/>
                </a:lnTo>
                <a:lnTo>
                  <a:pt x="1328" y="465"/>
                </a:lnTo>
                <a:lnTo>
                  <a:pt x="1323" y="468"/>
                </a:lnTo>
                <a:lnTo>
                  <a:pt x="1314" y="470"/>
                </a:lnTo>
                <a:lnTo>
                  <a:pt x="1310" y="470"/>
                </a:lnTo>
                <a:lnTo>
                  <a:pt x="1310" y="470"/>
                </a:lnTo>
                <a:lnTo>
                  <a:pt x="1307" y="480"/>
                </a:lnTo>
                <a:lnTo>
                  <a:pt x="1298" y="504"/>
                </a:lnTo>
                <a:lnTo>
                  <a:pt x="1286" y="531"/>
                </a:lnTo>
                <a:lnTo>
                  <a:pt x="1279" y="544"/>
                </a:lnTo>
                <a:lnTo>
                  <a:pt x="1273" y="556"/>
                </a:lnTo>
                <a:lnTo>
                  <a:pt x="1273" y="556"/>
                </a:lnTo>
                <a:lnTo>
                  <a:pt x="1267" y="564"/>
                </a:lnTo>
                <a:lnTo>
                  <a:pt x="1260" y="573"/>
                </a:lnTo>
                <a:lnTo>
                  <a:pt x="1244" y="589"/>
                </a:lnTo>
                <a:lnTo>
                  <a:pt x="1229" y="601"/>
                </a:lnTo>
                <a:lnTo>
                  <a:pt x="1215" y="610"/>
                </a:lnTo>
                <a:lnTo>
                  <a:pt x="1215" y="610"/>
                </a:lnTo>
                <a:lnTo>
                  <a:pt x="1198" y="619"/>
                </a:lnTo>
                <a:lnTo>
                  <a:pt x="1194" y="620"/>
                </a:lnTo>
                <a:lnTo>
                  <a:pt x="1193" y="621"/>
                </a:lnTo>
                <a:lnTo>
                  <a:pt x="1193" y="621"/>
                </a:lnTo>
                <a:lnTo>
                  <a:pt x="1190" y="625"/>
                </a:lnTo>
                <a:lnTo>
                  <a:pt x="1184" y="630"/>
                </a:lnTo>
                <a:lnTo>
                  <a:pt x="1178" y="635"/>
                </a:lnTo>
                <a:lnTo>
                  <a:pt x="1174" y="636"/>
                </a:lnTo>
                <a:lnTo>
                  <a:pt x="1170" y="636"/>
                </a:lnTo>
                <a:lnTo>
                  <a:pt x="1170" y="636"/>
                </a:lnTo>
                <a:lnTo>
                  <a:pt x="1168" y="635"/>
                </a:lnTo>
                <a:lnTo>
                  <a:pt x="1167" y="632"/>
                </a:lnTo>
                <a:lnTo>
                  <a:pt x="1166" y="630"/>
                </a:lnTo>
                <a:lnTo>
                  <a:pt x="1166" y="625"/>
                </a:lnTo>
                <a:lnTo>
                  <a:pt x="1167" y="617"/>
                </a:lnTo>
                <a:lnTo>
                  <a:pt x="1167" y="614"/>
                </a:lnTo>
                <a:lnTo>
                  <a:pt x="1167" y="614"/>
                </a:lnTo>
                <a:lnTo>
                  <a:pt x="1159" y="615"/>
                </a:lnTo>
                <a:lnTo>
                  <a:pt x="1153" y="617"/>
                </a:lnTo>
                <a:lnTo>
                  <a:pt x="1151" y="619"/>
                </a:lnTo>
                <a:lnTo>
                  <a:pt x="1148" y="621"/>
                </a:lnTo>
                <a:lnTo>
                  <a:pt x="1148" y="621"/>
                </a:lnTo>
                <a:lnTo>
                  <a:pt x="1146" y="625"/>
                </a:lnTo>
                <a:lnTo>
                  <a:pt x="1141" y="629"/>
                </a:lnTo>
                <a:lnTo>
                  <a:pt x="1127" y="635"/>
                </a:lnTo>
                <a:lnTo>
                  <a:pt x="1114" y="641"/>
                </a:lnTo>
                <a:lnTo>
                  <a:pt x="1105" y="643"/>
                </a:lnTo>
                <a:lnTo>
                  <a:pt x="1105" y="643"/>
                </a:lnTo>
                <a:lnTo>
                  <a:pt x="1101" y="643"/>
                </a:lnTo>
                <a:lnTo>
                  <a:pt x="1099" y="643"/>
                </a:lnTo>
                <a:lnTo>
                  <a:pt x="1095" y="640"/>
                </a:lnTo>
                <a:lnTo>
                  <a:pt x="1092" y="636"/>
                </a:lnTo>
                <a:lnTo>
                  <a:pt x="1094" y="632"/>
                </a:lnTo>
                <a:lnTo>
                  <a:pt x="1094" y="632"/>
                </a:lnTo>
                <a:lnTo>
                  <a:pt x="1096" y="630"/>
                </a:lnTo>
                <a:lnTo>
                  <a:pt x="1097" y="629"/>
                </a:lnTo>
                <a:lnTo>
                  <a:pt x="1097" y="629"/>
                </a:lnTo>
                <a:lnTo>
                  <a:pt x="1096" y="630"/>
                </a:lnTo>
                <a:lnTo>
                  <a:pt x="1094" y="630"/>
                </a:lnTo>
                <a:lnTo>
                  <a:pt x="1089" y="630"/>
                </a:lnTo>
                <a:lnTo>
                  <a:pt x="1079" y="629"/>
                </a:lnTo>
                <a:lnTo>
                  <a:pt x="1079" y="629"/>
                </a:lnTo>
                <a:lnTo>
                  <a:pt x="1069" y="626"/>
                </a:lnTo>
                <a:lnTo>
                  <a:pt x="1068" y="625"/>
                </a:lnTo>
                <a:lnTo>
                  <a:pt x="1066" y="624"/>
                </a:lnTo>
                <a:lnTo>
                  <a:pt x="1068" y="620"/>
                </a:lnTo>
                <a:lnTo>
                  <a:pt x="1071" y="614"/>
                </a:lnTo>
                <a:lnTo>
                  <a:pt x="1071" y="614"/>
                </a:lnTo>
                <a:lnTo>
                  <a:pt x="1075" y="609"/>
                </a:lnTo>
                <a:lnTo>
                  <a:pt x="1078" y="605"/>
                </a:lnTo>
                <a:lnTo>
                  <a:pt x="1079" y="604"/>
                </a:lnTo>
                <a:lnTo>
                  <a:pt x="1079" y="603"/>
                </a:lnTo>
                <a:lnTo>
                  <a:pt x="1079" y="603"/>
                </a:lnTo>
                <a:lnTo>
                  <a:pt x="1065" y="603"/>
                </a:lnTo>
                <a:lnTo>
                  <a:pt x="1058" y="603"/>
                </a:lnTo>
                <a:lnTo>
                  <a:pt x="1057" y="601"/>
                </a:lnTo>
                <a:lnTo>
                  <a:pt x="1057" y="599"/>
                </a:lnTo>
                <a:lnTo>
                  <a:pt x="1057" y="599"/>
                </a:lnTo>
                <a:lnTo>
                  <a:pt x="1059" y="598"/>
                </a:lnTo>
                <a:lnTo>
                  <a:pt x="1064" y="594"/>
                </a:lnTo>
                <a:lnTo>
                  <a:pt x="1076" y="589"/>
                </a:lnTo>
                <a:lnTo>
                  <a:pt x="1089" y="583"/>
                </a:lnTo>
                <a:lnTo>
                  <a:pt x="1094" y="580"/>
                </a:lnTo>
                <a:lnTo>
                  <a:pt x="1097" y="578"/>
                </a:lnTo>
                <a:lnTo>
                  <a:pt x="1097" y="578"/>
                </a:lnTo>
                <a:lnTo>
                  <a:pt x="1101" y="573"/>
                </a:lnTo>
                <a:lnTo>
                  <a:pt x="1106" y="569"/>
                </a:lnTo>
                <a:lnTo>
                  <a:pt x="1111" y="567"/>
                </a:lnTo>
                <a:lnTo>
                  <a:pt x="1115" y="567"/>
                </a:lnTo>
                <a:lnTo>
                  <a:pt x="1115" y="567"/>
                </a:lnTo>
                <a:lnTo>
                  <a:pt x="1121" y="567"/>
                </a:lnTo>
                <a:lnTo>
                  <a:pt x="1131" y="567"/>
                </a:lnTo>
                <a:lnTo>
                  <a:pt x="1143" y="564"/>
                </a:lnTo>
                <a:lnTo>
                  <a:pt x="1149" y="562"/>
                </a:lnTo>
                <a:lnTo>
                  <a:pt x="1156" y="559"/>
                </a:lnTo>
                <a:lnTo>
                  <a:pt x="1156" y="559"/>
                </a:lnTo>
                <a:lnTo>
                  <a:pt x="1162" y="554"/>
                </a:lnTo>
                <a:lnTo>
                  <a:pt x="1168" y="548"/>
                </a:lnTo>
                <a:lnTo>
                  <a:pt x="1182" y="534"/>
                </a:lnTo>
                <a:lnTo>
                  <a:pt x="1196" y="518"/>
                </a:lnTo>
                <a:lnTo>
                  <a:pt x="1196" y="518"/>
                </a:lnTo>
                <a:lnTo>
                  <a:pt x="1185" y="504"/>
                </a:lnTo>
                <a:lnTo>
                  <a:pt x="1163" y="474"/>
                </a:lnTo>
                <a:lnTo>
                  <a:pt x="1163" y="474"/>
                </a:lnTo>
                <a:lnTo>
                  <a:pt x="1153" y="458"/>
                </a:lnTo>
                <a:lnTo>
                  <a:pt x="1142" y="439"/>
                </a:lnTo>
                <a:lnTo>
                  <a:pt x="1136" y="430"/>
                </a:lnTo>
                <a:lnTo>
                  <a:pt x="1127" y="423"/>
                </a:lnTo>
                <a:lnTo>
                  <a:pt x="1118" y="417"/>
                </a:lnTo>
                <a:lnTo>
                  <a:pt x="1109" y="412"/>
                </a:lnTo>
                <a:lnTo>
                  <a:pt x="1109" y="412"/>
                </a:lnTo>
                <a:lnTo>
                  <a:pt x="1101" y="411"/>
                </a:lnTo>
                <a:lnTo>
                  <a:pt x="1091" y="409"/>
                </a:lnTo>
                <a:lnTo>
                  <a:pt x="1066" y="409"/>
                </a:lnTo>
                <a:lnTo>
                  <a:pt x="1036" y="411"/>
                </a:lnTo>
                <a:lnTo>
                  <a:pt x="998" y="414"/>
                </a:lnTo>
                <a:lnTo>
                  <a:pt x="917" y="423"/>
                </a:lnTo>
                <a:lnTo>
                  <a:pt x="836" y="434"/>
                </a:lnTo>
                <a:lnTo>
                  <a:pt x="836" y="434"/>
                </a:lnTo>
                <a:lnTo>
                  <a:pt x="772" y="442"/>
                </a:lnTo>
                <a:lnTo>
                  <a:pt x="747" y="445"/>
                </a:lnTo>
                <a:lnTo>
                  <a:pt x="726" y="449"/>
                </a:lnTo>
                <a:lnTo>
                  <a:pt x="710" y="453"/>
                </a:lnTo>
                <a:lnTo>
                  <a:pt x="695" y="458"/>
                </a:lnTo>
                <a:lnTo>
                  <a:pt x="683" y="464"/>
                </a:lnTo>
                <a:lnTo>
                  <a:pt x="670" y="470"/>
                </a:lnTo>
                <a:lnTo>
                  <a:pt x="670" y="470"/>
                </a:lnTo>
                <a:lnTo>
                  <a:pt x="659" y="479"/>
                </a:lnTo>
                <a:lnTo>
                  <a:pt x="650" y="490"/>
                </a:lnTo>
                <a:lnTo>
                  <a:pt x="642" y="501"/>
                </a:lnTo>
                <a:lnTo>
                  <a:pt x="633" y="512"/>
                </a:lnTo>
                <a:lnTo>
                  <a:pt x="618" y="534"/>
                </a:lnTo>
                <a:lnTo>
                  <a:pt x="610" y="543"/>
                </a:lnTo>
                <a:lnTo>
                  <a:pt x="601" y="552"/>
                </a:lnTo>
                <a:lnTo>
                  <a:pt x="601" y="552"/>
                </a:lnTo>
                <a:lnTo>
                  <a:pt x="579" y="567"/>
                </a:lnTo>
                <a:lnTo>
                  <a:pt x="574" y="570"/>
                </a:lnTo>
                <a:lnTo>
                  <a:pt x="568" y="578"/>
                </a:lnTo>
                <a:lnTo>
                  <a:pt x="568" y="578"/>
                </a:lnTo>
                <a:lnTo>
                  <a:pt x="554" y="593"/>
                </a:lnTo>
                <a:lnTo>
                  <a:pt x="546" y="600"/>
                </a:lnTo>
                <a:lnTo>
                  <a:pt x="534" y="606"/>
                </a:lnTo>
                <a:lnTo>
                  <a:pt x="534" y="606"/>
                </a:lnTo>
                <a:lnTo>
                  <a:pt x="522" y="614"/>
                </a:lnTo>
                <a:lnTo>
                  <a:pt x="513" y="619"/>
                </a:lnTo>
                <a:lnTo>
                  <a:pt x="497" y="629"/>
                </a:lnTo>
                <a:lnTo>
                  <a:pt x="497" y="629"/>
                </a:lnTo>
                <a:lnTo>
                  <a:pt x="483" y="637"/>
                </a:lnTo>
                <a:lnTo>
                  <a:pt x="472" y="643"/>
                </a:lnTo>
                <a:lnTo>
                  <a:pt x="472" y="643"/>
                </a:lnTo>
                <a:lnTo>
                  <a:pt x="462" y="648"/>
                </a:lnTo>
                <a:lnTo>
                  <a:pt x="454" y="656"/>
                </a:lnTo>
                <a:lnTo>
                  <a:pt x="446" y="663"/>
                </a:lnTo>
                <a:lnTo>
                  <a:pt x="442" y="669"/>
                </a:lnTo>
                <a:lnTo>
                  <a:pt x="442" y="669"/>
                </a:lnTo>
                <a:lnTo>
                  <a:pt x="441" y="672"/>
                </a:lnTo>
                <a:lnTo>
                  <a:pt x="442" y="676"/>
                </a:lnTo>
                <a:lnTo>
                  <a:pt x="445" y="681"/>
                </a:lnTo>
                <a:lnTo>
                  <a:pt x="446" y="683"/>
                </a:lnTo>
                <a:lnTo>
                  <a:pt x="446" y="685"/>
                </a:lnTo>
                <a:lnTo>
                  <a:pt x="445" y="687"/>
                </a:lnTo>
                <a:lnTo>
                  <a:pt x="442" y="688"/>
                </a:lnTo>
                <a:lnTo>
                  <a:pt x="442" y="688"/>
                </a:lnTo>
                <a:lnTo>
                  <a:pt x="434" y="688"/>
                </a:lnTo>
                <a:lnTo>
                  <a:pt x="426" y="688"/>
                </a:lnTo>
                <a:lnTo>
                  <a:pt x="419" y="687"/>
                </a:lnTo>
                <a:lnTo>
                  <a:pt x="413" y="684"/>
                </a:lnTo>
                <a:lnTo>
                  <a:pt x="413" y="684"/>
                </a:lnTo>
                <a:lnTo>
                  <a:pt x="400" y="677"/>
                </a:lnTo>
                <a:lnTo>
                  <a:pt x="390" y="673"/>
                </a:lnTo>
                <a:lnTo>
                  <a:pt x="390" y="673"/>
                </a:lnTo>
                <a:lnTo>
                  <a:pt x="389" y="672"/>
                </a:lnTo>
                <a:lnTo>
                  <a:pt x="389" y="669"/>
                </a:lnTo>
                <a:lnTo>
                  <a:pt x="388" y="664"/>
                </a:lnTo>
                <a:lnTo>
                  <a:pt x="387" y="655"/>
                </a:lnTo>
                <a:lnTo>
                  <a:pt x="387" y="655"/>
                </a:lnTo>
                <a:lnTo>
                  <a:pt x="383" y="640"/>
                </a:lnTo>
                <a:lnTo>
                  <a:pt x="383" y="640"/>
                </a:lnTo>
                <a:lnTo>
                  <a:pt x="384" y="637"/>
                </a:lnTo>
                <a:lnTo>
                  <a:pt x="386" y="631"/>
                </a:lnTo>
                <a:lnTo>
                  <a:pt x="394" y="617"/>
                </a:lnTo>
                <a:lnTo>
                  <a:pt x="405" y="604"/>
                </a:lnTo>
                <a:lnTo>
                  <a:pt x="412" y="599"/>
                </a:lnTo>
                <a:lnTo>
                  <a:pt x="416" y="595"/>
                </a:lnTo>
                <a:lnTo>
                  <a:pt x="416" y="595"/>
                </a:lnTo>
                <a:lnTo>
                  <a:pt x="433" y="588"/>
                </a:lnTo>
                <a:lnTo>
                  <a:pt x="450" y="578"/>
                </a:lnTo>
                <a:lnTo>
                  <a:pt x="450" y="578"/>
                </a:lnTo>
                <a:lnTo>
                  <a:pt x="455" y="572"/>
                </a:lnTo>
                <a:lnTo>
                  <a:pt x="461" y="564"/>
                </a:lnTo>
                <a:lnTo>
                  <a:pt x="473" y="543"/>
                </a:lnTo>
                <a:lnTo>
                  <a:pt x="485" y="523"/>
                </a:lnTo>
                <a:lnTo>
                  <a:pt x="490" y="511"/>
                </a:lnTo>
                <a:lnTo>
                  <a:pt x="490" y="511"/>
                </a:lnTo>
                <a:lnTo>
                  <a:pt x="492" y="506"/>
                </a:lnTo>
                <a:lnTo>
                  <a:pt x="493" y="502"/>
                </a:lnTo>
                <a:lnTo>
                  <a:pt x="493" y="500"/>
                </a:lnTo>
                <a:lnTo>
                  <a:pt x="492" y="497"/>
                </a:lnTo>
                <a:lnTo>
                  <a:pt x="486" y="492"/>
                </a:lnTo>
                <a:lnTo>
                  <a:pt x="486" y="492"/>
                </a:lnTo>
                <a:lnTo>
                  <a:pt x="482" y="491"/>
                </a:lnTo>
                <a:lnTo>
                  <a:pt x="480" y="491"/>
                </a:lnTo>
                <a:lnTo>
                  <a:pt x="476" y="492"/>
                </a:lnTo>
                <a:lnTo>
                  <a:pt x="472" y="495"/>
                </a:lnTo>
                <a:lnTo>
                  <a:pt x="466" y="505"/>
                </a:lnTo>
                <a:lnTo>
                  <a:pt x="457" y="518"/>
                </a:lnTo>
                <a:lnTo>
                  <a:pt x="457" y="518"/>
                </a:lnTo>
                <a:lnTo>
                  <a:pt x="451" y="526"/>
                </a:lnTo>
                <a:lnTo>
                  <a:pt x="446" y="533"/>
                </a:lnTo>
                <a:lnTo>
                  <a:pt x="433" y="546"/>
                </a:lnTo>
                <a:lnTo>
                  <a:pt x="419" y="557"/>
                </a:lnTo>
                <a:lnTo>
                  <a:pt x="405" y="567"/>
                </a:lnTo>
                <a:lnTo>
                  <a:pt x="405" y="567"/>
                </a:lnTo>
                <a:lnTo>
                  <a:pt x="399" y="569"/>
                </a:lnTo>
                <a:lnTo>
                  <a:pt x="395" y="570"/>
                </a:lnTo>
                <a:lnTo>
                  <a:pt x="392" y="570"/>
                </a:lnTo>
                <a:lnTo>
                  <a:pt x="390" y="570"/>
                </a:lnTo>
                <a:lnTo>
                  <a:pt x="389" y="572"/>
                </a:lnTo>
                <a:lnTo>
                  <a:pt x="387" y="578"/>
                </a:lnTo>
                <a:lnTo>
                  <a:pt x="387" y="578"/>
                </a:lnTo>
                <a:lnTo>
                  <a:pt x="384" y="584"/>
                </a:lnTo>
                <a:lnTo>
                  <a:pt x="383" y="588"/>
                </a:lnTo>
                <a:lnTo>
                  <a:pt x="381" y="589"/>
                </a:lnTo>
                <a:lnTo>
                  <a:pt x="376" y="588"/>
                </a:lnTo>
                <a:lnTo>
                  <a:pt x="376" y="588"/>
                </a:lnTo>
                <a:lnTo>
                  <a:pt x="368" y="589"/>
                </a:lnTo>
                <a:lnTo>
                  <a:pt x="357" y="590"/>
                </a:lnTo>
                <a:lnTo>
                  <a:pt x="345" y="594"/>
                </a:lnTo>
                <a:lnTo>
                  <a:pt x="332" y="599"/>
                </a:lnTo>
                <a:lnTo>
                  <a:pt x="332" y="599"/>
                </a:lnTo>
                <a:lnTo>
                  <a:pt x="319" y="605"/>
                </a:lnTo>
                <a:lnTo>
                  <a:pt x="309" y="610"/>
                </a:lnTo>
                <a:lnTo>
                  <a:pt x="300" y="612"/>
                </a:lnTo>
                <a:lnTo>
                  <a:pt x="295" y="614"/>
                </a:lnTo>
                <a:lnTo>
                  <a:pt x="295" y="614"/>
                </a:lnTo>
                <a:lnTo>
                  <a:pt x="284" y="615"/>
                </a:lnTo>
                <a:lnTo>
                  <a:pt x="279" y="614"/>
                </a:lnTo>
                <a:lnTo>
                  <a:pt x="277" y="612"/>
                </a:lnTo>
                <a:lnTo>
                  <a:pt x="277" y="610"/>
                </a:lnTo>
                <a:lnTo>
                  <a:pt x="277" y="610"/>
                </a:lnTo>
                <a:lnTo>
                  <a:pt x="278" y="606"/>
                </a:lnTo>
                <a:lnTo>
                  <a:pt x="279" y="604"/>
                </a:lnTo>
                <a:lnTo>
                  <a:pt x="280" y="603"/>
                </a:lnTo>
                <a:lnTo>
                  <a:pt x="280" y="603"/>
                </a:lnTo>
                <a:lnTo>
                  <a:pt x="274" y="603"/>
                </a:lnTo>
                <a:lnTo>
                  <a:pt x="269" y="604"/>
                </a:lnTo>
                <a:lnTo>
                  <a:pt x="262" y="606"/>
                </a:lnTo>
                <a:lnTo>
                  <a:pt x="262" y="606"/>
                </a:lnTo>
                <a:lnTo>
                  <a:pt x="253" y="610"/>
                </a:lnTo>
                <a:lnTo>
                  <a:pt x="243" y="612"/>
                </a:lnTo>
                <a:lnTo>
                  <a:pt x="233" y="614"/>
                </a:lnTo>
                <a:lnTo>
                  <a:pt x="231" y="612"/>
                </a:lnTo>
                <a:lnTo>
                  <a:pt x="228" y="610"/>
                </a:lnTo>
                <a:lnTo>
                  <a:pt x="228" y="610"/>
                </a:lnTo>
                <a:lnTo>
                  <a:pt x="228" y="606"/>
                </a:lnTo>
                <a:lnTo>
                  <a:pt x="228" y="603"/>
                </a:lnTo>
                <a:lnTo>
                  <a:pt x="228" y="599"/>
                </a:lnTo>
                <a:lnTo>
                  <a:pt x="228" y="599"/>
                </a:lnTo>
                <a:lnTo>
                  <a:pt x="217" y="604"/>
                </a:lnTo>
                <a:lnTo>
                  <a:pt x="207" y="606"/>
                </a:lnTo>
                <a:lnTo>
                  <a:pt x="204" y="607"/>
                </a:lnTo>
                <a:lnTo>
                  <a:pt x="200" y="606"/>
                </a:lnTo>
                <a:lnTo>
                  <a:pt x="200" y="606"/>
                </a:lnTo>
                <a:lnTo>
                  <a:pt x="194" y="606"/>
                </a:lnTo>
                <a:lnTo>
                  <a:pt x="189" y="606"/>
                </a:lnTo>
                <a:lnTo>
                  <a:pt x="185" y="606"/>
                </a:lnTo>
                <a:lnTo>
                  <a:pt x="185" y="605"/>
                </a:lnTo>
                <a:lnTo>
                  <a:pt x="185" y="603"/>
                </a:lnTo>
                <a:lnTo>
                  <a:pt x="185" y="603"/>
                </a:lnTo>
                <a:lnTo>
                  <a:pt x="189" y="588"/>
                </a:lnTo>
                <a:lnTo>
                  <a:pt x="189" y="588"/>
                </a:lnTo>
                <a:lnTo>
                  <a:pt x="187" y="588"/>
                </a:lnTo>
                <a:lnTo>
                  <a:pt x="184" y="585"/>
                </a:lnTo>
                <a:lnTo>
                  <a:pt x="182" y="582"/>
                </a:lnTo>
                <a:lnTo>
                  <a:pt x="184" y="579"/>
                </a:lnTo>
                <a:lnTo>
                  <a:pt x="185" y="578"/>
                </a:lnTo>
                <a:lnTo>
                  <a:pt x="185" y="578"/>
                </a:lnTo>
                <a:lnTo>
                  <a:pt x="194" y="572"/>
                </a:lnTo>
                <a:lnTo>
                  <a:pt x="207" y="565"/>
                </a:lnTo>
                <a:lnTo>
                  <a:pt x="223" y="560"/>
                </a:lnTo>
                <a:lnTo>
                  <a:pt x="231" y="559"/>
                </a:lnTo>
                <a:lnTo>
                  <a:pt x="236" y="559"/>
                </a:lnTo>
                <a:lnTo>
                  <a:pt x="236" y="559"/>
                </a:lnTo>
                <a:lnTo>
                  <a:pt x="247" y="559"/>
                </a:lnTo>
                <a:lnTo>
                  <a:pt x="265" y="559"/>
                </a:lnTo>
                <a:lnTo>
                  <a:pt x="265" y="559"/>
                </a:lnTo>
                <a:lnTo>
                  <a:pt x="286" y="557"/>
                </a:lnTo>
                <a:lnTo>
                  <a:pt x="305" y="556"/>
                </a:lnTo>
                <a:lnTo>
                  <a:pt x="321" y="552"/>
                </a:lnTo>
                <a:lnTo>
                  <a:pt x="327" y="551"/>
                </a:lnTo>
                <a:lnTo>
                  <a:pt x="332" y="548"/>
                </a:lnTo>
                <a:lnTo>
                  <a:pt x="332" y="548"/>
                </a:lnTo>
                <a:lnTo>
                  <a:pt x="335" y="544"/>
                </a:lnTo>
                <a:lnTo>
                  <a:pt x="340" y="538"/>
                </a:lnTo>
                <a:lnTo>
                  <a:pt x="347" y="525"/>
                </a:lnTo>
                <a:lnTo>
                  <a:pt x="357" y="504"/>
                </a:lnTo>
                <a:lnTo>
                  <a:pt x="357" y="504"/>
                </a:lnTo>
                <a:lnTo>
                  <a:pt x="368" y="463"/>
                </a:lnTo>
                <a:lnTo>
                  <a:pt x="368" y="46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8">
            <a:extLst>
              <a:ext uri="{FF2B5EF4-FFF2-40B4-BE49-F238E27FC236}">
                <a16:creationId xmlns:a16="http://schemas.microsoft.com/office/drawing/2014/main" id="{A0776515-A1B3-454D-9E7A-8D9034C9F127}"/>
              </a:ext>
            </a:extLst>
          </p:cNvPr>
          <p:cNvSpPr>
            <a:spLocks/>
          </p:cNvSpPr>
          <p:nvPr/>
        </p:nvSpPr>
        <p:spPr bwMode="auto">
          <a:xfrm>
            <a:off x="2199375" y="4977972"/>
            <a:ext cx="1747062" cy="796410"/>
          </a:xfrm>
          <a:custGeom>
            <a:avLst/>
            <a:gdLst>
              <a:gd name="T0" fmla="*/ 561 w 1733"/>
              <a:gd name="T1" fmla="*/ 685 h 790"/>
              <a:gd name="T2" fmla="*/ 435 w 1733"/>
              <a:gd name="T3" fmla="*/ 732 h 790"/>
              <a:gd name="T4" fmla="*/ 254 w 1733"/>
              <a:gd name="T5" fmla="*/ 732 h 790"/>
              <a:gd name="T6" fmla="*/ 135 w 1733"/>
              <a:gd name="T7" fmla="*/ 702 h 790"/>
              <a:gd name="T8" fmla="*/ 52 w 1733"/>
              <a:gd name="T9" fmla="*/ 644 h 790"/>
              <a:gd name="T10" fmla="*/ 1 w 1733"/>
              <a:gd name="T11" fmla="*/ 540 h 790"/>
              <a:gd name="T12" fmla="*/ 9 w 1733"/>
              <a:gd name="T13" fmla="*/ 522 h 790"/>
              <a:gd name="T14" fmla="*/ 92 w 1733"/>
              <a:gd name="T15" fmla="*/ 587 h 790"/>
              <a:gd name="T16" fmla="*/ 159 w 1733"/>
              <a:gd name="T17" fmla="*/ 626 h 790"/>
              <a:gd name="T18" fmla="*/ 350 w 1733"/>
              <a:gd name="T19" fmla="*/ 623 h 790"/>
              <a:gd name="T20" fmla="*/ 421 w 1733"/>
              <a:gd name="T21" fmla="*/ 596 h 790"/>
              <a:gd name="T22" fmla="*/ 530 w 1733"/>
              <a:gd name="T23" fmla="*/ 494 h 790"/>
              <a:gd name="T24" fmla="*/ 687 w 1733"/>
              <a:gd name="T25" fmla="*/ 293 h 790"/>
              <a:gd name="T26" fmla="*/ 785 w 1733"/>
              <a:gd name="T27" fmla="*/ 185 h 790"/>
              <a:gd name="T28" fmla="*/ 896 w 1733"/>
              <a:gd name="T29" fmla="*/ 130 h 790"/>
              <a:gd name="T30" fmla="*/ 1036 w 1733"/>
              <a:gd name="T31" fmla="*/ 99 h 790"/>
              <a:gd name="T32" fmla="*/ 1171 w 1733"/>
              <a:gd name="T33" fmla="*/ 132 h 790"/>
              <a:gd name="T34" fmla="*/ 1343 w 1733"/>
              <a:gd name="T35" fmla="*/ 199 h 790"/>
              <a:gd name="T36" fmla="*/ 1410 w 1733"/>
              <a:gd name="T37" fmla="*/ 170 h 790"/>
              <a:gd name="T38" fmla="*/ 1487 w 1733"/>
              <a:gd name="T39" fmla="*/ 106 h 790"/>
              <a:gd name="T40" fmla="*/ 1476 w 1733"/>
              <a:gd name="T41" fmla="*/ 95 h 790"/>
              <a:gd name="T42" fmla="*/ 1535 w 1733"/>
              <a:gd name="T43" fmla="*/ 47 h 790"/>
              <a:gd name="T44" fmla="*/ 1618 w 1733"/>
              <a:gd name="T45" fmla="*/ 3 h 790"/>
              <a:gd name="T46" fmla="*/ 1665 w 1733"/>
              <a:gd name="T47" fmla="*/ 5 h 790"/>
              <a:gd name="T48" fmla="*/ 1715 w 1733"/>
              <a:gd name="T49" fmla="*/ 18 h 790"/>
              <a:gd name="T50" fmla="*/ 1733 w 1733"/>
              <a:gd name="T51" fmla="*/ 87 h 790"/>
              <a:gd name="T52" fmla="*/ 1722 w 1733"/>
              <a:gd name="T53" fmla="*/ 210 h 790"/>
              <a:gd name="T54" fmla="*/ 1667 w 1733"/>
              <a:gd name="T55" fmla="*/ 283 h 790"/>
              <a:gd name="T56" fmla="*/ 1611 w 1733"/>
              <a:gd name="T57" fmla="*/ 400 h 790"/>
              <a:gd name="T58" fmla="*/ 1611 w 1733"/>
              <a:gd name="T59" fmla="*/ 497 h 790"/>
              <a:gd name="T60" fmla="*/ 1638 w 1733"/>
              <a:gd name="T61" fmla="*/ 501 h 790"/>
              <a:gd name="T62" fmla="*/ 1659 w 1733"/>
              <a:gd name="T63" fmla="*/ 507 h 790"/>
              <a:gd name="T64" fmla="*/ 1658 w 1733"/>
              <a:gd name="T65" fmla="*/ 525 h 790"/>
              <a:gd name="T66" fmla="*/ 1653 w 1733"/>
              <a:gd name="T67" fmla="*/ 544 h 790"/>
              <a:gd name="T68" fmla="*/ 1593 w 1733"/>
              <a:gd name="T69" fmla="*/ 577 h 790"/>
              <a:gd name="T70" fmla="*/ 1524 w 1733"/>
              <a:gd name="T71" fmla="*/ 622 h 790"/>
              <a:gd name="T72" fmla="*/ 1493 w 1733"/>
              <a:gd name="T73" fmla="*/ 619 h 790"/>
              <a:gd name="T74" fmla="*/ 1461 w 1733"/>
              <a:gd name="T75" fmla="*/ 574 h 790"/>
              <a:gd name="T76" fmla="*/ 1337 w 1733"/>
              <a:gd name="T77" fmla="*/ 591 h 790"/>
              <a:gd name="T78" fmla="*/ 1274 w 1733"/>
              <a:gd name="T79" fmla="*/ 611 h 790"/>
              <a:gd name="T80" fmla="*/ 1153 w 1733"/>
              <a:gd name="T81" fmla="*/ 615 h 790"/>
              <a:gd name="T82" fmla="*/ 1148 w 1733"/>
              <a:gd name="T83" fmla="*/ 627 h 790"/>
              <a:gd name="T84" fmla="*/ 1130 w 1733"/>
              <a:gd name="T85" fmla="*/ 644 h 790"/>
              <a:gd name="T86" fmla="*/ 1124 w 1733"/>
              <a:gd name="T87" fmla="*/ 654 h 790"/>
              <a:gd name="T88" fmla="*/ 1082 w 1733"/>
              <a:gd name="T89" fmla="*/ 663 h 790"/>
              <a:gd name="T90" fmla="*/ 961 w 1733"/>
              <a:gd name="T91" fmla="*/ 665 h 790"/>
              <a:gd name="T92" fmla="*/ 1035 w 1733"/>
              <a:gd name="T93" fmla="*/ 706 h 790"/>
              <a:gd name="T94" fmla="*/ 1101 w 1733"/>
              <a:gd name="T95" fmla="*/ 732 h 790"/>
              <a:gd name="T96" fmla="*/ 1093 w 1733"/>
              <a:gd name="T97" fmla="*/ 747 h 790"/>
              <a:gd name="T98" fmla="*/ 1104 w 1733"/>
              <a:gd name="T99" fmla="*/ 768 h 790"/>
              <a:gd name="T100" fmla="*/ 1049 w 1733"/>
              <a:gd name="T101" fmla="*/ 758 h 790"/>
              <a:gd name="T102" fmla="*/ 1049 w 1733"/>
              <a:gd name="T103" fmla="*/ 777 h 790"/>
              <a:gd name="T104" fmla="*/ 1040 w 1733"/>
              <a:gd name="T105" fmla="*/ 789 h 790"/>
              <a:gd name="T106" fmla="*/ 987 w 1733"/>
              <a:gd name="T107" fmla="*/ 769 h 790"/>
              <a:gd name="T108" fmla="*/ 922 w 1733"/>
              <a:gd name="T109" fmla="*/ 761 h 790"/>
              <a:gd name="T110" fmla="*/ 827 w 1733"/>
              <a:gd name="T111" fmla="*/ 737 h 790"/>
              <a:gd name="T112" fmla="*/ 780 w 1733"/>
              <a:gd name="T113" fmla="*/ 706 h 790"/>
              <a:gd name="T114" fmla="*/ 769 w 1733"/>
              <a:gd name="T115" fmla="*/ 639 h 790"/>
              <a:gd name="T116" fmla="*/ 759 w 1733"/>
              <a:gd name="T117" fmla="*/ 607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33" h="790">
                <a:moveTo>
                  <a:pt x="692" y="596"/>
                </a:moveTo>
                <a:lnTo>
                  <a:pt x="692" y="596"/>
                </a:lnTo>
                <a:lnTo>
                  <a:pt x="666" y="616"/>
                </a:lnTo>
                <a:lnTo>
                  <a:pt x="638" y="637"/>
                </a:lnTo>
                <a:lnTo>
                  <a:pt x="602" y="660"/>
                </a:lnTo>
                <a:lnTo>
                  <a:pt x="561" y="685"/>
                </a:lnTo>
                <a:lnTo>
                  <a:pt x="539" y="696"/>
                </a:lnTo>
                <a:lnTo>
                  <a:pt x="518" y="706"/>
                </a:lnTo>
                <a:lnTo>
                  <a:pt x="497" y="716"/>
                </a:lnTo>
                <a:lnTo>
                  <a:pt x="474" y="723"/>
                </a:lnTo>
                <a:lnTo>
                  <a:pt x="454" y="728"/>
                </a:lnTo>
                <a:lnTo>
                  <a:pt x="435" y="732"/>
                </a:lnTo>
                <a:lnTo>
                  <a:pt x="435" y="732"/>
                </a:lnTo>
                <a:lnTo>
                  <a:pt x="397" y="735"/>
                </a:lnTo>
                <a:lnTo>
                  <a:pt x="359" y="736"/>
                </a:lnTo>
                <a:lnTo>
                  <a:pt x="323" y="737"/>
                </a:lnTo>
                <a:lnTo>
                  <a:pt x="287" y="735"/>
                </a:lnTo>
                <a:lnTo>
                  <a:pt x="254" y="732"/>
                </a:lnTo>
                <a:lnTo>
                  <a:pt x="224" y="728"/>
                </a:lnTo>
                <a:lnTo>
                  <a:pt x="197" y="723"/>
                </a:lnTo>
                <a:lnTo>
                  <a:pt x="173" y="717"/>
                </a:lnTo>
                <a:lnTo>
                  <a:pt x="173" y="717"/>
                </a:lnTo>
                <a:lnTo>
                  <a:pt x="154" y="710"/>
                </a:lnTo>
                <a:lnTo>
                  <a:pt x="135" y="702"/>
                </a:lnTo>
                <a:lnTo>
                  <a:pt x="116" y="695"/>
                </a:lnTo>
                <a:lnTo>
                  <a:pt x="100" y="686"/>
                </a:lnTo>
                <a:lnTo>
                  <a:pt x="85" y="678"/>
                </a:lnTo>
                <a:lnTo>
                  <a:pt x="72" y="666"/>
                </a:lnTo>
                <a:lnTo>
                  <a:pt x="62" y="655"/>
                </a:lnTo>
                <a:lnTo>
                  <a:pt x="52" y="644"/>
                </a:lnTo>
                <a:lnTo>
                  <a:pt x="52" y="644"/>
                </a:lnTo>
                <a:lnTo>
                  <a:pt x="33" y="612"/>
                </a:lnTo>
                <a:lnTo>
                  <a:pt x="24" y="592"/>
                </a:lnTo>
                <a:lnTo>
                  <a:pt x="14" y="574"/>
                </a:lnTo>
                <a:lnTo>
                  <a:pt x="6" y="556"/>
                </a:lnTo>
                <a:lnTo>
                  <a:pt x="1" y="540"/>
                </a:lnTo>
                <a:lnTo>
                  <a:pt x="0" y="534"/>
                </a:lnTo>
                <a:lnTo>
                  <a:pt x="0" y="529"/>
                </a:lnTo>
                <a:lnTo>
                  <a:pt x="1" y="524"/>
                </a:lnTo>
                <a:lnTo>
                  <a:pt x="5" y="522"/>
                </a:lnTo>
                <a:lnTo>
                  <a:pt x="5" y="522"/>
                </a:lnTo>
                <a:lnTo>
                  <a:pt x="9" y="522"/>
                </a:lnTo>
                <a:lnTo>
                  <a:pt x="15" y="523"/>
                </a:lnTo>
                <a:lnTo>
                  <a:pt x="21" y="528"/>
                </a:lnTo>
                <a:lnTo>
                  <a:pt x="29" y="533"/>
                </a:lnTo>
                <a:lnTo>
                  <a:pt x="47" y="549"/>
                </a:lnTo>
                <a:lnTo>
                  <a:pt x="69" y="567"/>
                </a:lnTo>
                <a:lnTo>
                  <a:pt x="92" y="587"/>
                </a:lnTo>
                <a:lnTo>
                  <a:pt x="115" y="605"/>
                </a:lnTo>
                <a:lnTo>
                  <a:pt x="126" y="612"/>
                </a:lnTo>
                <a:lnTo>
                  <a:pt x="137" y="618"/>
                </a:lnTo>
                <a:lnTo>
                  <a:pt x="149" y="623"/>
                </a:lnTo>
                <a:lnTo>
                  <a:pt x="159" y="626"/>
                </a:lnTo>
                <a:lnTo>
                  <a:pt x="159" y="626"/>
                </a:lnTo>
                <a:lnTo>
                  <a:pt x="208" y="629"/>
                </a:lnTo>
                <a:lnTo>
                  <a:pt x="238" y="632"/>
                </a:lnTo>
                <a:lnTo>
                  <a:pt x="270" y="632"/>
                </a:lnTo>
                <a:lnTo>
                  <a:pt x="302" y="631"/>
                </a:lnTo>
                <a:lnTo>
                  <a:pt x="336" y="627"/>
                </a:lnTo>
                <a:lnTo>
                  <a:pt x="350" y="623"/>
                </a:lnTo>
                <a:lnTo>
                  <a:pt x="367" y="621"/>
                </a:lnTo>
                <a:lnTo>
                  <a:pt x="380" y="616"/>
                </a:lnTo>
                <a:lnTo>
                  <a:pt x="395" y="611"/>
                </a:lnTo>
                <a:lnTo>
                  <a:pt x="395" y="611"/>
                </a:lnTo>
                <a:lnTo>
                  <a:pt x="407" y="605"/>
                </a:lnTo>
                <a:lnTo>
                  <a:pt x="421" y="596"/>
                </a:lnTo>
                <a:lnTo>
                  <a:pt x="433" y="589"/>
                </a:lnTo>
                <a:lnTo>
                  <a:pt x="446" y="579"/>
                </a:lnTo>
                <a:lnTo>
                  <a:pt x="469" y="558"/>
                </a:lnTo>
                <a:lnTo>
                  <a:pt x="492" y="537"/>
                </a:lnTo>
                <a:lnTo>
                  <a:pt x="511" y="514"/>
                </a:lnTo>
                <a:lnTo>
                  <a:pt x="530" y="494"/>
                </a:lnTo>
                <a:lnTo>
                  <a:pt x="556" y="463"/>
                </a:lnTo>
                <a:lnTo>
                  <a:pt x="556" y="463"/>
                </a:lnTo>
                <a:lnTo>
                  <a:pt x="571" y="445"/>
                </a:lnTo>
                <a:lnTo>
                  <a:pt x="594" y="415"/>
                </a:lnTo>
                <a:lnTo>
                  <a:pt x="654" y="336"/>
                </a:lnTo>
                <a:lnTo>
                  <a:pt x="687" y="293"/>
                </a:lnTo>
                <a:lnTo>
                  <a:pt x="719" y="253"/>
                </a:lnTo>
                <a:lnTo>
                  <a:pt x="749" y="218"/>
                </a:lnTo>
                <a:lnTo>
                  <a:pt x="761" y="205"/>
                </a:lnTo>
                <a:lnTo>
                  <a:pt x="774" y="195"/>
                </a:lnTo>
                <a:lnTo>
                  <a:pt x="774" y="195"/>
                </a:lnTo>
                <a:lnTo>
                  <a:pt x="785" y="185"/>
                </a:lnTo>
                <a:lnTo>
                  <a:pt x="799" y="176"/>
                </a:lnTo>
                <a:lnTo>
                  <a:pt x="816" y="166"/>
                </a:lnTo>
                <a:lnTo>
                  <a:pt x="833" y="156"/>
                </a:lnTo>
                <a:lnTo>
                  <a:pt x="853" y="148"/>
                </a:lnTo>
                <a:lnTo>
                  <a:pt x="874" y="138"/>
                </a:lnTo>
                <a:lnTo>
                  <a:pt x="896" y="130"/>
                </a:lnTo>
                <a:lnTo>
                  <a:pt x="920" y="122"/>
                </a:lnTo>
                <a:lnTo>
                  <a:pt x="943" y="116"/>
                </a:lnTo>
                <a:lnTo>
                  <a:pt x="967" y="109"/>
                </a:lnTo>
                <a:lnTo>
                  <a:pt x="991" y="104"/>
                </a:lnTo>
                <a:lnTo>
                  <a:pt x="1014" y="102"/>
                </a:lnTo>
                <a:lnTo>
                  <a:pt x="1036" y="99"/>
                </a:lnTo>
                <a:lnTo>
                  <a:pt x="1057" y="101"/>
                </a:lnTo>
                <a:lnTo>
                  <a:pt x="1078" y="102"/>
                </a:lnTo>
                <a:lnTo>
                  <a:pt x="1097" y="106"/>
                </a:lnTo>
                <a:lnTo>
                  <a:pt x="1097" y="106"/>
                </a:lnTo>
                <a:lnTo>
                  <a:pt x="1134" y="118"/>
                </a:lnTo>
                <a:lnTo>
                  <a:pt x="1171" y="132"/>
                </a:lnTo>
                <a:lnTo>
                  <a:pt x="1208" y="147"/>
                </a:lnTo>
                <a:lnTo>
                  <a:pt x="1244" y="161"/>
                </a:lnTo>
                <a:lnTo>
                  <a:pt x="1305" y="187"/>
                </a:lnTo>
                <a:lnTo>
                  <a:pt x="1329" y="195"/>
                </a:lnTo>
                <a:lnTo>
                  <a:pt x="1337" y="197"/>
                </a:lnTo>
                <a:lnTo>
                  <a:pt x="1343" y="199"/>
                </a:lnTo>
                <a:lnTo>
                  <a:pt x="1343" y="199"/>
                </a:lnTo>
                <a:lnTo>
                  <a:pt x="1350" y="197"/>
                </a:lnTo>
                <a:lnTo>
                  <a:pt x="1357" y="196"/>
                </a:lnTo>
                <a:lnTo>
                  <a:pt x="1373" y="190"/>
                </a:lnTo>
                <a:lnTo>
                  <a:pt x="1392" y="181"/>
                </a:lnTo>
                <a:lnTo>
                  <a:pt x="1410" y="170"/>
                </a:lnTo>
                <a:lnTo>
                  <a:pt x="1442" y="149"/>
                </a:lnTo>
                <a:lnTo>
                  <a:pt x="1461" y="135"/>
                </a:lnTo>
                <a:lnTo>
                  <a:pt x="1461" y="135"/>
                </a:lnTo>
                <a:lnTo>
                  <a:pt x="1470" y="128"/>
                </a:lnTo>
                <a:lnTo>
                  <a:pt x="1478" y="118"/>
                </a:lnTo>
                <a:lnTo>
                  <a:pt x="1487" y="106"/>
                </a:lnTo>
                <a:lnTo>
                  <a:pt x="1487" y="106"/>
                </a:lnTo>
                <a:lnTo>
                  <a:pt x="1482" y="103"/>
                </a:lnTo>
                <a:lnTo>
                  <a:pt x="1478" y="101"/>
                </a:lnTo>
                <a:lnTo>
                  <a:pt x="1477" y="98"/>
                </a:lnTo>
                <a:lnTo>
                  <a:pt x="1476" y="95"/>
                </a:lnTo>
                <a:lnTo>
                  <a:pt x="1476" y="95"/>
                </a:lnTo>
                <a:lnTo>
                  <a:pt x="1477" y="91"/>
                </a:lnTo>
                <a:lnTo>
                  <a:pt x="1481" y="86"/>
                </a:lnTo>
                <a:lnTo>
                  <a:pt x="1496" y="73"/>
                </a:lnTo>
                <a:lnTo>
                  <a:pt x="1515" y="60"/>
                </a:lnTo>
                <a:lnTo>
                  <a:pt x="1535" y="47"/>
                </a:lnTo>
                <a:lnTo>
                  <a:pt x="1535" y="47"/>
                </a:lnTo>
                <a:lnTo>
                  <a:pt x="1571" y="23"/>
                </a:lnTo>
                <a:lnTo>
                  <a:pt x="1589" y="13"/>
                </a:lnTo>
                <a:lnTo>
                  <a:pt x="1597" y="9"/>
                </a:lnTo>
                <a:lnTo>
                  <a:pt x="1605" y="7"/>
                </a:lnTo>
                <a:lnTo>
                  <a:pt x="1605" y="7"/>
                </a:lnTo>
                <a:lnTo>
                  <a:pt x="1618" y="3"/>
                </a:lnTo>
                <a:lnTo>
                  <a:pt x="1628" y="0"/>
                </a:lnTo>
                <a:lnTo>
                  <a:pt x="1638" y="0"/>
                </a:lnTo>
                <a:lnTo>
                  <a:pt x="1649" y="3"/>
                </a:lnTo>
                <a:lnTo>
                  <a:pt x="1649" y="3"/>
                </a:lnTo>
                <a:lnTo>
                  <a:pt x="1657" y="4"/>
                </a:lnTo>
                <a:lnTo>
                  <a:pt x="1665" y="5"/>
                </a:lnTo>
                <a:lnTo>
                  <a:pt x="1685" y="7"/>
                </a:lnTo>
                <a:lnTo>
                  <a:pt x="1695" y="8"/>
                </a:lnTo>
                <a:lnTo>
                  <a:pt x="1704" y="10"/>
                </a:lnTo>
                <a:lnTo>
                  <a:pt x="1710" y="13"/>
                </a:lnTo>
                <a:lnTo>
                  <a:pt x="1714" y="15"/>
                </a:lnTo>
                <a:lnTo>
                  <a:pt x="1715" y="18"/>
                </a:lnTo>
                <a:lnTo>
                  <a:pt x="1715" y="18"/>
                </a:lnTo>
                <a:lnTo>
                  <a:pt x="1719" y="24"/>
                </a:lnTo>
                <a:lnTo>
                  <a:pt x="1721" y="31"/>
                </a:lnTo>
                <a:lnTo>
                  <a:pt x="1727" y="51"/>
                </a:lnTo>
                <a:lnTo>
                  <a:pt x="1732" y="71"/>
                </a:lnTo>
                <a:lnTo>
                  <a:pt x="1733" y="87"/>
                </a:lnTo>
                <a:lnTo>
                  <a:pt x="1733" y="158"/>
                </a:lnTo>
                <a:lnTo>
                  <a:pt x="1733" y="158"/>
                </a:lnTo>
                <a:lnTo>
                  <a:pt x="1733" y="169"/>
                </a:lnTo>
                <a:lnTo>
                  <a:pt x="1731" y="180"/>
                </a:lnTo>
                <a:lnTo>
                  <a:pt x="1728" y="194"/>
                </a:lnTo>
                <a:lnTo>
                  <a:pt x="1722" y="210"/>
                </a:lnTo>
                <a:lnTo>
                  <a:pt x="1722" y="210"/>
                </a:lnTo>
                <a:lnTo>
                  <a:pt x="1717" y="218"/>
                </a:lnTo>
                <a:lnTo>
                  <a:pt x="1711" y="227"/>
                </a:lnTo>
                <a:lnTo>
                  <a:pt x="1696" y="248"/>
                </a:lnTo>
                <a:lnTo>
                  <a:pt x="1680" y="267"/>
                </a:lnTo>
                <a:lnTo>
                  <a:pt x="1667" y="283"/>
                </a:lnTo>
                <a:lnTo>
                  <a:pt x="1667" y="283"/>
                </a:lnTo>
                <a:lnTo>
                  <a:pt x="1662" y="293"/>
                </a:lnTo>
                <a:lnTo>
                  <a:pt x="1653" y="307"/>
                </a:lnTo>
                <a:lnTo>
                  <a:pt x="1634" y="347"/>
                </a:lnTo>
                <a:lnTo>
                  <a:pt x="1617" y="385"/>
                </a:lnTo>
                <a:lnTo>
                  <a:pt x="1611" y="400"/>
                </a:lnTo>
                <a:lnTo>
                  <a:pt x="1608" y="408"/>
                </a:lnTo>
                <a:lnTo>
                  <a:pt x="1608" y="408"/>
                </a:lnTo>
                <a:lnTo>
                  <a:pt x="1602" y="459"/>
                </a:lnTo>
                <a:lnTo>
                  <a:pt x="1597" y="501"/>
                </a:lnTo>
                <a:lnTo>
                  <a:pt x="1597" y="501"/>
                </a:lnTo>
                <a:lnTo>
                  <a:pt x="1611" y="497"/>
                </a:lnTo>
                <a:lnTo>
                  <a:pt x="1622" y="493"/>
                </a:lnTo>
                <a:lnTo>
                  <a:pt x="1631" y="493"/>
                </a:lnTo>
                <a:lnTo>
                  <a:pt x="1631" y="493"/>
                </a:lnTo>
                <a:lnTo>
                  <a:pt x="1633" y="493"/>
                </a:lnTo>
                <a:lnTo>
                  <a:pt x="1636" y="494"/>
                </a:lnTo>
                <a:lnTo>
                  <a:pt x="1638" y="501"/>
                </a:lnTo>
                <a:lnTo>
                  <a:pt x="1642" y="507"/>
                </a:lnTo>
                <a:lnTo>
                  <a:pt x="1642" y="507"/>
                </a:lnTo>
                <a:lnTo>
                  <a:pt x="1644" y="507"/>
                </a:lnTo>
                <a:lnTo>
                  <a:pt x="1652" y="506"/>
                </a:lnTo>
                <a:lnTo>
                  <a:pt x="1655" y="506"/>
                </a:lnTo>
                <a:lnTo>
                  <a:pt x="1659" y="507"/>
                </a:lnTo>
                <a:lnTo>
                  <a:pt x="1662" y="508"/>
                </a:lnTo>
                <a:lnTo>
                  <a:pt x="1664" y="511"/>
                </a:lnTo>
                <a:lnTo>
                  <a:pt x="1664" y="511"/>
                </a:lnTo>
                <a:lnTo>
                  <a:pt x="1663" y="514"/>
                </a:lnTo>
                <a:lnTo>
                  <a:pt x="1663" y="519"/>
                </a:lnTo>
                <a:lnTo>
                  <a:pt x="1658" y="525"/>
                </a:lnTo>
                <a:lnTo>
                  <a:pt x="1653" y="533"/>
                </a:lnTo>
                <a:lnTo>
                  <a:pt x="1653" y="533"/>
                </a:lnTo>
                <a:lnTo>
                  <a:pt x="1653" y="534"/>
                </a:lnTo>
                <a:lnTo>
                  <a:pt x="1654" y="535"/>
                </a:lnTo>
                <a:lnTo>
                  <a:pt x="1654" y="538"/>
                </a:lnTo>
                <a:lnTo>
                  <a:pt x="1653" y="544"/>
                </a:lnTo>
                <a:lnTo>
                  <a:pt x="1653" y="544"/>
                </a:lnTo>
                <a:lnTo>
                  <a:pt x="1649" y="548"/>
                </a:lnTo>
                <a:lnTo>
                  <a:pt x="1644" y="551"/>
                </a:lnTo>
                <a:lnTo>
                  <a:pt x="1631" y="559"/>
                </a:lnTo>
                <a:lnTo>
                  <a:pt x="1613" y="567"/>
                </a:lnTo>
                <a:lnTo>
                  <a:pt x="1593" y="577"/>
                </a:lnTo>
                <a:lnTo>
                  <a:pt x="1593" y="577"/>
                </a:lnTo>
                <a:lnTo>
                  <a:pt x="1574" y="590"/>
                </a:lnTo>
                <a:lnTo>
                  <a:pt x="1555" y="603"/>
                </a:lnTo>
                <a:lnTo>
                  <a:pt x="1538" y="616"/>
                </a:lnTo>
                <a:lnTo>
                  <a:pt x="1530" y="619"/>
                </a:lnTo>
                <a:lnTo>
                  <a:pt x="1524" y="622"/>
                </a:lnTo>
                <a:lnTo>
                  <a:pt x="1524" y="622"/>
                </a:lnTo>
                <a:lnTo>
                  <a:pt x="1518" y="623"/>
                </a:lnTo>
                <a:lnTo>
                  <a:pt x="1512" y="623"/>
                </a:lnTo>
                <a:lnTo>
                  <a:pt x="1506" y="622"/>
                </a:lnTo>
                <a:lnTo>
                  <a:pt x="1499" y="621"/>
                </a:lnTo>
                <a:lnTo>
                  <a:pt x="1493" y="619"/>
                </a:lnTo>
                <a:lnTo>
                  <a:pt x="1488" y="616"/>
                </a:lnTo>
                <a:lnTo>
                  <a:pt x="1483" y="612"/>
                </a:lnTo>
                <a:lnTo>
                  <a:pt x="1480" y="607"/>
                </a:lnTo>
                <a:lnTo>
                  <a:pt x="1480" y="607"/>
                </a:lnTo>
                <a:lnTo>
                  <a:pt x="1471" y="592"/>
                </a:lnTo>
                <a:lnTo>
                  <a:pt x="1461" y="574"/>
                </a:lnTo>
                <a:lnTo>
                  <a:pt x="1450" y="551"/>
                </a:lnTo>
                <a:lnTo>
                  <a:pt x="1450" y="551"/>
                </a:lnTo>
                <a:lnTo>
                  <a:pt x="1423" y="561"/>
                </a:lnTo>
                <a:lnTo>
                  <a:pt x="1355" y="585"/>
                </a:lnTo>
                <a:lnTo>
                  <a:pt x="1355" y="585"/>
                </a:lnTo>
                <a:lnTo>
                  <a:pt x="1337" y="591"/>
                </a:lnTo>
                <a:lnTo>
                  <a:pt x="1326" y="597"/>
                </a:lnTo>
                <a:lnTo>
                  <a:pt x="1310" y="605"/>
                </a:lnTo>
                <a:lnTo>
                  <a:pt x="1304" y="607"/>
                </a:lnTo>
                <a:lnTo>
                  <a:pt x="1296" y="610"/>
                </a:lnTo>
                <a:lnTo>
                  <a:pt x="1288" y="610"/>
                </a:lnTo>
                <a:lnTo>
                  <a:pt x="1274" y="611"/>
                </a:lnTo>
                <a:lnTo>
                  <a:pt x="1274" y="611"/>
                </a:lnTo>
                <a:lnTo>
                  <a:pt x="1217" y="610"/>
                </a:lnTo>
                <a:lnTo>
                  <a:pt x="1195" y="610"/>
                </a:lnTo>
                <a:lnTo>
                  <a:pt x="1177" y="611"/>
                </a:lnTo>
                <a:lnTo>
                  <a:pt x="1177" y="611"/>
                </a:lnTo>
                <a:lnTo>
                  <a:pt x="1153" y="615"/>
                </a:lnTo>
                <a:lnTo>
                  <a:pt x="1142" y="618"/>
                </a:lnTo>
                <a:lnTo>
                  <a:pt x="1142" y="618"/>
                </a:lnTo>
                <a:lnTo>
                  <a:pt x="1143" y="619"/>
                </a:lnTo>
                <a:lnTo>
                  <a:pt x="1145" y="622"/>
                </a:lnTo>
                <a:lnTo>
                  <a:pt x="1147" y="624"/>
                </a:lnTo>
                <a:lnTo>
                  <a:pt x="1148" y="627"/>
                </a:lnTo>
                <a:lnTo>
                  <a:pt x="1147" y="629"/>
                </a:lnTo>
                <a:lnTo>
                  <a:pt x="1145" y="633"/>
                </a:lnTo>
                <a:lnTo>
                  <a:pt x="1145" y="633"/>
                </a:lnTo>
                <a:lnTo>
                  <a:pt x="1139" y="638"/>
                </a:lnTo>
                <a:lnTo>
                  <a:pt x="1134" y="642"/>
                </a:lnTo>
                <a:lnTo>
                  <a:pt x="1130" y="644"/>
                </a:lnTo>
                <a:lnTo>
                  <a:pt x="1130" y="644"/>
                </a:lnTo>
                <a:lnTo>
                  <a:pt x="1130" y="645"/>
                </a:lnTo>
                <a:lnTo>
                  <a:pt x="1130" y="649"/>
                </a:lnTo>
                <a:lnTo>
                  <a:pt x="1129" y="652"/>
                </a:lnTo>
                <a:lnTo>
                  <a:pt x="1127" y="653"/>
                </a:lnTo>
                <a:lnTo>
                  <a:pt x="1124" y="654"/>
                </a:lnTo>
                <a:lnTo>
                  <a:pt x="1119" y="654"/>
                </a:lnTo>
                <a:lnTo>
                  <a:pt x="1082" y="654"/>
                </a:lnTo>
                <a:lnTo>
                  <a:pt x="1082" y="654"/>
                </a:lnTo>
                <a:lnTo>
                  <a:pt x="1083" y="657"/>
                </a:lnTo>
                <a:lnTo>
                  <a:pt x="1083" y="659"/>
                </a:lnTo>
                <a:lnTo>
                  <a:pt x="1082" y="663"/>
                </a:lnTo>
                <a:lnTo>
                  <a:pt x="1080" y="665"/>
                </a:lnTo>
                <a:lnTo>
                  <a:pt x="1076" y="668"/>
                </a:lnTo>
                <a:lnTo>
                  <a:pt x="1070" y="669"/>
                </a:lnTo>
                <a:lnTo>
                  <a:pt x="1060" y="669"/>
                </a:lnTo>
                <a:lnTo>
                  <a:pt x="1060" y="669"/>
                </a:lnTo>
                <a:lnTo>
                  <a:pt x="961" y="665"/>
                </a:lnTo>
                <a:lnTo>
                  <a:pt x="931" y="695"/>
                </a:lnTo>
                <a:lnTo>
                  <a:pt x="976" y="706"/>
                </a:lnTo>
                <a:lnTo>
                  <a:pt x="1013" y="706"/>
                </a:lnTo>
                <a:lnTo>
                  <a:pt x="1013" y="706"/>
                </a:lnTo>
                <a:lnTo>
                  <a:pt x="1024" y="706"/>
                </a:lnTo>
                <a:lnTo>
                  <a:pt x="1035" y="706"/>
                </a:lnTo>
                <a:lnTo>
                  <a:pt x="1045" y="709"/>
                </a:lnTo>
                <a:lnTo>
                  <a:pt x="1056" y="714"/>
                </a:lnTo>
                <a:lnTo>
                  <a:pt x="1056" y="714"/>
                </a:lnTo>
                <a:lnTo>
                  <a:pt x="1070" y="720"/>
                </a:lnTo>
                <a:lnTo>
                  <a:pt x="1082" y="726"/>
                </a:lnTo>
                <a:lnTo>
                  <a:pt x="1101" y="732"/>
                </a:lnTo>
                <a:lnTo>
                  <a:pt x="1101" y="732"/>
                </a:lnTo>
                <a:lnTo>
                  <a:pt x="1106" y="735"/>
                </a:lnTo>
                <a:lnTo>
                  <a:pt x="1109" y="737"/>
                </a:lnTo>
                <a:lnTo>
                  <a:pt x="1112" y="740"/>
                </a:lnTo>
                <a:lnTo>
                  <a:pt x="1093" y="747"/>
                </a:lnTo>
                <a:lnTo>
                  <a:pt x="1093" y="747"/>
                </a:lnTo>
                <a:lnTo>
                  <a:pt x="1098" y="752"/>
                </a:lnTo>
                <a:lnTo>
                  <a:pt x="1102" y="757"/>
                </a:lnTo>
                <a:lnTo>
                  <a:pt x="1104" y="762"/>
                </a:lnTo>
                <a:lnTo>
                  <a:pt x="1104" y="762"/>
                </a:lnTo>
                <a:lnTo>
                  <a:pt x="1106" y="766"/>
                </a:lnTo>
                <a:lnTo>
                  <a:pt x="1104" y="768"/>
                </a:lnTo>
                <a:lnTo>
                  <a:pt x="1103" y="769"/>
                </a:lnTo>
                <a:lnTo>
                  <a:pt x="1101" y="769"/>
                </a:lnTo>
                <a:lnTo>
                  <a:pt x="1093" y="769"/>
                </a:lnTo>
                <a:lnTo>
                  <a:pt x="1093" y="769"/>
                </a:lnTo>
                <a:lnTo>
                  <a:pt x="1066" y="762"/>
                </a:lnTo>
                <a:lnTo>
                  <a:pt x="1049" y="758"/>
                </a:lnTo>
                <a:lnTo>
                  <a:pt x="1041" y="758"/>
                </a:lnTo>
                <a:lnTo>
                  <a:pt x="1041" y="758"/>
                </a:lnTo>
                <a:lnTo>
                  <a:pt x="1046" y="764"/>
                </a:lnTo>
                <a:lnTo>
                  <a:pt x="1049" y="769"/>
                </a:lnTo>
                <a:lnTo>
                  <a:pt x="1050" y="773"/>
                </a:lnTo>
                <a:lnTo>
                  <a:pt x="1049" y="777"/>
                </a:lnTo>
                <a:lnTo>
                  <a:pt x="1049" y="777"/>
                </a:lnTo>
                <a:lnTo>
                  <a:pt x="1049" y="783"/>
                </a:lnTo>
                <a:lnTo>
                  <a:pt x="1047" y="788"/>
                </a:lnTo>
                <a:lnTo>
                  <a:pt x="1046" y="790"/>
                </a:lnTo>
                <a:lnTo>
                  <a:pt x="1044" y="790"/>
                </a:lnTo>
                <a:lnTo>
                  <a:pt x="1040" y="789"/>
                </a:lnTo>
                <a:lnTo>
                  <a:pt x="1034" y="787"/>
                </a:lnTo>
                <a:lnTo>
                  <a:pt x="1034" y="787"/>
                </a:lnTo>
                <a:lnTo>
                  <a:pt x="1021" y="782"/>
                </a:lnTo>
                <a:lnTo>
                  <a:pt x="1008" y="777"/>
                </a:lnTo>
                <a:lnTo>
                  <a:pt x="987" y="769"/>
                </a:lnTo>
                <a:lnTo>
                  <a:pt x="987" y="769"/>
                </a:lnTo>
                <a:lnTo>
                  <a:pt x="979" y="767"/>
                </a:lnTo>
                <a:lnTo>
                  <a:pt x="969" y="767"/>
                </a:lnTo>
                <a:lnTo>
                  <a:pt x="957" y="767"/>
                </a:lnTo>
                <a:lnTo>
                  <a:pt x="942" y="766"/>
                </a:lnTo>
                <a:lnTo>
                  <a:pt x="942" y="766"/>
                </a:lnTo>
                <a:lnTo>
                  <a:pt x="922" y="761"/>
                </a:lnTo>
                <a:lnTo>
                  <a:pt x="899" y="754"/>
                </a:lnTo>
                <a:lnTo>
                  <a:pt x="873" y="747"/>
                </a:lnTo>
                <a:lnTo>
                  <a:pt x="873" y="747"/>
                </a:lnTo>
                <a:lnTo>
                  <a:pt x="863" y="746"/>
                </a:lnTo>
                <a:lnTo>
                  <a:pt x="841" y="741"/>
                </a:lnTo>
                <a:lnTo>
                  <a:pt x="827" y="737"/>
                </a:lnTo>
                <a:lnTo>
                  <a:pt x="812" y="732"/>
                </a:lnTo>
                <a:lnTo>
                  <a:pt x="800" y="726"/>
                </a:lnTo>
                <a:lnTo>
                  <a:pt x="787" y="717"/>
                </a:lnTo>
                <a:lnTo>
                  <a:pt x="787" y="717"/>
                </a:lnTo>
                <a:lnTo>
                  <a:pt x="784" y="712"/>
                </a:lnTo>
                <a:lnTo>
                  <a:pt x="780" y="706"/>
                </a:lnTo>
                <a:lnTo>
                  <a:pt x="776" y="700"/>
                </a:lnTo>
                <a:lnTo>
                  <a:pt x="774" y="692"/>
                </a:lnTo>
                <a:lnTo>
                  <a:pt x="770" y="679"/>
                </a:lnTo>
                <a:lnTo>
                  <a:pt x="769" y="664"/>
                </a:lnTo>
                <a:lnTo>
                  <a:pt x="769" y="650"/>
                </a:lnTo>
                <a:lnTo>
                  <a:pt x="769" y="639"/>
                </a:lnTo>
                <a:lnTo>
                  <a:pt x="770" y="629"/>
                </a:lnTo>
                <a:lnTo>
                  <a:pt x="770" y="629"/>
                </a:lnTo>
                <a:lnTo>
                  <a:pt x="766" y="618"/>
                </a:lnTo>
                <a:lnTo>
                  <a:pt x="763" y="611"/>
                </a:lnTo>
                <a:lnTo>
                  <a:pt x="760" y="608"/>
                </a:lnTo>
                <a:lnTo>
                  <a:pt x="759" y="607"/>
                </a:lnTo>
                <a:lnTo>
                  <a:pt x="759" y="607"/>
                </a:lnTo>
                <a:lnTo>
                  <a:pt x="745" y="605"/>
                </a:lnTo>
                <a:lnTo>
                  <a:pt x="723" y="601"/>
                </a:lnTo>
                <a:lnTo>
                  <a:pt x="692" y="596"/>
                </a:lnTo>
                <a:lnTo>
                  <a:pt x="692" y="59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9">
            <a:extLst>
              <a:ext uri="{FF2B5EF4-FFF2-40B4-BE49-F238E27FC236}">
                <a16:creationId xmlns:a16="http://schemas.microsoft.com/office/drawing/2014/main" id="{3445BA38-D47F-4E00-A16C-C4338A111E75}"/>
              </a:ext>
            </a:extLst>
          </p:cNvPr>
          <p:cNvSpPr>
            <a:spLocks/>
          </p:cNvSpPr>
          <p:nvPr/>
        </p:nvSpPr>
        <p:spPr bwMode="auto">
          <a:xfrm>
            <a:off x="2199375" y="3004549"/>
            <a:ext cx="1664601" cy="903856"/>
          </a:xfrm>
          <a:custGeom>
            <a:avLst/>
            <a:gdLst>
              <a:gd name="T0" fmla="*/ 1322 w 1768"/>
              <a:gd name="T1" fmla="*/ 206 h 960"/>
              <a:gd name="T2" fmla="*/ 1251 w 1768"/>
              <a:gd name="T3" fmla="*/ 188 h 960"/>
              <a:gd name="T4" fmla="*/ 1161 w 1768"/>
              <a:gd name="T5" fmla="*/ 200 h 960"/>
              <a:gd name="T6" fmla="*/ 1077 w 1768"/>
              <a:gd name="T7" fmla="*/ 251 h 960"/>
              <a:gd name="T8" fmla="*/ 983 w 1768"/>
              <a:gd name="T9" fmla="*/ 346 h 960"/>
              <a:gd name="T10" fmla="*/ 955 w 1768"/>
              <a:gd name="T11" fmla="*/ 398 h 960"/>
              <a:gd name="T12" fmla="*/ 912 w 1768"/>
              <a:gd name="T13" fmla="*/ 574 h 960"/>
              <a:gd name="T14" fmla="*/ 886 w 1768"/>
              <a:gd name="T15" fmla="*/ 643 h 960"/>
              <a:gd name="T16" fmla="*/ 841 w 1768"/>
              <a:gd name="T17" fmla="*/ 733 h 960"/>
              <a:gd name="T18" fmla="*/ 791 w 1768"/>
              <a:gd name="T19" fmla="*/ 772 h 960"/>
              <a:gd name="T20" fmla="*/ 631 w 1768"/>
              <a:gd name="T21" fmla="*/ 834 h 960"/>
              <a:gd name="T22" fmla="*/ 451 w 1768"/>
              <a:gd name="T23" fmla="*/ 876 h 960"/>
              <a:gd name="T24" fmla="*/ 261 w 1768"/>
              <a:gd name="T25" fmla="*/ 898 h 960"/>
              <a:gd name="T26" fmla="*/ 21 w 1768"/>
              <a:gd name="T27" fmla="*/ 903 h 960"/>
              <a:gd name="T28" fmla="*/ 0 w 1768"/>
              <a:gd name="T29" fmla="*/ 911 h 960"/>
              <a:gd name="T30" fmla="*/ 26 w 1768"/>
              <a:gd name="T31" fmla="*/ 924 h 960"/>
              <a:gd name="T32" fmla="*/ 157 w 1768"/>
              <a:gd name="T33" fmla="*/ 943 h 960"/>
              <a:gd name="T34" fmla="*/ 382 w 1768"/>
              <a:gd name="T35" fmla="*/ 958 h 960"/>
              <a:gd name="T36" fmla="*/ 700 w 1768"/>
              <a:gd name="T37" fmla="*/ 955 h 960"/>
              <a:gd name="T38" fmla="*/ 843 w 1768"/>
              <a:gd name="T39" fmla="*/ 939 h 960"/>
              <a:gd name="T40" fmla="*/ 922 w 1768"/>
              <a:gd name="T41" fmla="*/ 915 h 960"/>
              <a:gd name="T42" fmla="*/ 997 w 1768"/>
              <a:gd name="T43" fmla="*/ 858 h 960"/>
              <a:gd name="T44" fmla="*/ 1048 w 1768"/>
              <a:gd name="T45" fmla="*/ 807 h 960"/>
              <a:gd name="T46" fmla="*/ 1075 w 1768"/>
              <a:gd name="T47" fmla="*/ 813 h 960"/>
              <a:gd name="T48" fmla="*/ 1142 w 1768"/>
              <a:gd name="T49" fmla="*/ 839 h 960"/>
              <a:gd name="T50" fmla="*/ 1208 w 1768"/>
              <a:gd name="T51" fmla="*/ 845 h 960"/>
              <a:gd name="T52" fmla="*/ 1335 w 1768"/>
              <a:gd name="T53" fmla="*/ 813 h 960"/>
              <a:gd name="T54" fmla="*/ 1404 w 1768"/>
              <a:gd name="T55" fmla="*/ 806 h 960"/>
              <a:gd name="T56" fmla="*/ 1427 w 1768"/>
              <a:gd name="T57" fmla="*/ 803 h 960"/>
              <a:gd name="T58" fmla="*/ 1420 w 1768"/>
              <a:gd name="T59" fmla="*/ 780 h 960"/>
              <a:gd name="T60" fmla="*/ 1442 w 1768"/>
              <a:gd name="T61" fmla="*/ 783 h 960"/>
              <a:gd name="T62" fmla="*/ 1467 w 1768"/>
              <a:gd name="T63" fmla="*/ 775 h 960"/>
              <a:gd name="T64" fmla="*/ 1463 w 1768"/>
              <a:gd name="T65" fmla="*/ 759 h 960"/>
              <a:gd name="T66" fmla="*/ 1412 w 1768"/>
              <a:gd name="T67" fmla="*/ 744 h 960"/>
              <a:gd name="T68" fmla="*/ 1291 w 1768"/>
              <a:gd name="T69" fmla="*/ 747 h 960"/>
              <a:gd name="T70" fmla="*/ 1343 w 1768"/>
              <a:gd name="T71" fmla="*/ 707 h 960"/>
              <a:gd name="T72" fmla="*/ 1394 w 1768"/>
              <a:gd name="T73" fmla="*/ 626 h 960"/>
              <a:gd name="T74" fmla="*/ 1453 w 1768"/>
              <a:gd name="T75" fmla="*/ 600 h 960"/>
              <a:gd name="T76" fmla="*/ 1509 w 1768"/>
              <a:gd name="T77" fmla="*/ 593 h 960"/>
              <a:gd name="T78" fmla="*/ 1531 w 1768"/>
              <a:gd name="T79" fmla="*/ 622 h 960"/>
              <a:gd name="T80" fmla="*/ 1569 w 1768"/>
              <a:gd name="T81" fmla="*/ 638 h 960"/>
              <a:gd name="T82" fmla="*/ 1599 w 1768"/>
              <a:gd name="T83" fmla="*/ 630 h 960"/>
              <a:gd name="T84" fmla="*/ 1686 w 1768"/>
              <a:gd name="T85" fmla="*/ 593 h 960"/>
              <a:gd name="T86" fmla="*/ 1691 w 1768"/>
              <a:gd name="T87" fmla="*/ 582 h 960"/>
              <a:gd name="T88" fmla="*/ 1691 w 1768"/>
              <a:gd name="T89" fmla="*/ 570 h 960"/>
              <a:gd name="T90" fmla="*/ 1673 w 1768"/>
              <a:gd name="T91" fmla="*/ 549 h 960"/>
              <a:gd name="T92" fmla="*/ 1636 w 1768"/>
              <a:gd name="T93" fmla="*/ 543 h 960"/>
              <a:gd name="T94" fmla="*/ 1612 w 1768"/>
              <a:gd name="T95" fmla="*/ 549 h 960"/>
              <a:gd name="T96" fmla="*/ 1615 w 1768"/>
              <a:gd name="T97" fmla="*/ 369 h 960"/>
              <a:gd name="T98" fmla="*/ 1664 w 1768"/>
              <a:gd name="T99" fmla="*/ 250 h 960"/>
              <a:gd name="T100" fmla="*/ 1737 w 1768"/>
              <a:gd name="T101" fmla="*/ 131 h 960"/>
              <a:gd name="T102" fmla="*/ 1766 w 1768"/>
              <a:gd name="T103" fmla="*/ 102 h 960"/>
              <a:gd name="T104" fmla="*/ 1765 w 1768"/>
              <a:gd name="T105" fmla="*/ 89 h 960"/>
              <a:gd name="T106" fmla="*/ 1759 w 1768"/>
              <a:gd name="T107" fmla="*/ 7 h 960"/>
              <a:gd name="T108" fmla="*/ 1733 w 1768"/>
              <a:gd name="T109" fmla="*/ 0 h 960"/>
              <a:gd name="T110" fmla="*/ 1681 w 1768"/>
              <a:gd name="T111" fmla="*/ 3 h 960"/>
              <a:gd name="T112" fmla="*/ 1623 w 1768"/>
              <a:gd name="T113" fmla="*/ 7 h 960"/>
              <a:gd name="T114" fmla="*/ 1555 w 1768"/>
              <a:gd name="T115" fmla="*/ 26 h 960"/>
              <a:gd name="T116" fmla="*/ 1505 w 1768"/>
              <a:gd name="T117" fmla="*/ 55 h 960"/>
              <a:gd name="T118" fmla="*/ 1407 w 1768"/>
              <a:gd name="T119" fmla="*/ 142 h 960"/>
              <a:gd name="T120" fmla="*/ 1364 w 1768"/>
              <a:gd name="T121" fmla="*/ 178 h 9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68" h="960">
                <a:moveTo>
                  <a:pt x="1347" y="203"/>
                </a:moveTo>
                <a:lnTo>
                  <a:pt x="1324" y="210"/>
                </a:lnTo>
                <a:lnTo>
                  <a:pt x="1324" y="210"/>
                </a:lnTo>
                <a:lnTo>
                  <a:pt x="1324" y="209"/>
                </a:lnTo>
                <a:lnTo>
                  <a:pt x="1322" y="206"/>
                </a:lnTo>
                <a:lnTo>
                  <a:pt x="1318" y="201"/>
                </a:lnTo>
                <a:lnTo>
                  <a:pt x="1309" y="197"/>
                </a:lnTo>
                <a:lnTo>
                  <a:pt x="1297" y="193"/>
                </a:lnTo>
                <a:lnTo>
                  <a:pt x="1277" y="189"/>
                </a:lnTo>
                <a:lnTo>
                  <a:pt x="1251" y="188"/>
                </a:lnTo>
                <a:lnTo>
                  <a:pt x="1218" y="188"/>
                </a:lnTo>
                <a:lnTo>
                  <a:pt x="1218" y="188"/>
                </a:lnTo>
                <a:lnTo>
                  <a:pt x="1198" y="190"/>
                </a:lnTo>
                <a:lnTo>
                  <a:pt x="1179" y="194"/>
                </a:lnTo>
                <a:lnTo>
                  <a:pt x="1161" y="200"/>
                </a:lnTo>
                <a:lnTo>
                  <a:pt x="1144" y="209"/>
                </a:lnTo>
                <a:lnTo>
                  <a:pt x="1126" y="218"/>
                </a:lnTo>
                <a:lnTo>
                  <a:pt x="1109" y="229"/>
                </a:lnTo>
                <a:lnTo>
                  <a:pt x="1093" y="240"/>
                </a:lnTo>
                <a:lnTo>
                  <a:pt x="1077" y="251"/>
                </a:lnTo>
                <a:lnTo>
                  <a:pt x="1062" y="265"/>
                </a:lnTo>
                <a:lnTo>
                  <a:pt x="1048" y="277"/>
                </a:lnTo>
                <a:lnTo>
                  <a:pt x="1022" y="302"/>
                </a:lnTo>
                <a:lnTo>
                  <a:pt x="1000" y="327"/>
                </a:lnTo>
                <a:lnTo>
                  <a:pt x="983" y="346"/>
                </a:lnTo>
                <a:lnTo>
                  <a:pt x="983" y="346"/>
                </a:lnTo>
                <a:lnTo>
                  <a:pt x="975" y="356"/>
                </a:lnTo>
                <a:lnTo>
                  <a:pt x="968" y="369"/>
                </a:lnTo>
                <a:lnTo>
                  <a:pt x="962" y="383"/>
                </a:lnTo>
                <a:lnTo>
                  <a:pt x="955" y="398"/>
                </a:lnTo>
                <a:lnTo>
                  <a:pt x="945" y="433"/>
                </a:lnTo>
                <a:lnTo>
                  <a:pt x="937" y="470"/>
                </a:lnTo>
                <a:lnTo>
                  <a:pt x="922" y="538"/>
                </a:lnTo>
                <a:lnTo>
                  <a:pt x="915" y="564"/>
                </a:lnTo>
                <a:lnTo>
                  <a:pt x="912" y="574"/>
                </a:lnTo>
                <a:lnTo>
                  <a:pt x="908" y="582"/>
                </a:lnTo>
                <a:lnTo>
                  <a:pt x="908" y="582"/>
                </a:lnTo>
                <a:lnTo>
                  <a:pt x="902" y="598"/>
                </a:lnTo>
                <a:lnTo>
                  <a:pt x="895" y="619"/>
                </a:lnTo>
                <a:lnTo>
                  <a:pt x="886" y="643"/>
                </a:lnTo>
                <a:lnTo>
                  <a:pt x="876" y="669"/>
                </a:lnTo>
                <a:lnTo>
                  <a:pt x="864" y="695"/>
                </a:lnTo>
                <a:lnTo>
                  <a:pt x="858" y="709"/>
                </a:lnTo>
                <a:lnTo>
                  <a:pt x="850" y="720"/>
                </a:lnTo>
                <a:lnTo>
                  <a:pt x="841" y="733"/>
                </a:lnTo>
                <a:lnTo>
                  <a:pt x="833" y="742"/>
                </a:lnTo>
                <a:lnTo>
                  <a:pt x="823" y="751"/>
                </a:lnTo>
                <a:lnTo>
                  <a:pt x="813" y="759"/>
                </a:lnTo>
                <a:lnTo>
                  <a:pt x="813" y="759"/>
                </a:lnTo>
                <a:lnTo>
                  <a:pt x="791" y="772"/>
                </a:lnTo>
                <a:lnTo>
                  <a:pt x="765" y="785"/>
                </a:lnTo>
                <a:lnTo>
                  <a:pt x="736" y="798"/>
                </a:lnTo>
                <a:lnTo>
                  <a:pt x="705" y="811"/>
                </a:lnTo>
                <a:lnTo>
                  <a:pt x="669" y="823"/>
                </a:lnTo>
                <a:lnTo>
                  <a:pt x="631" y="834"/>
                </a:lnTo>
                <a:lnTo>
                  <a:pt x="588" y="846"/>
                </a:lnTo>
                <a:lnTo>
                  <a:pt x="541" y="858"/>
                </a:lnTo>
                <a:lnTo>
                  <a:pt x="541" y="858"/>
                </a:lnTo>
                <a:lnTo>
                  <a:pt x="494" y="869"/>
                </a:lnTo>
                <a:lnTo>
                  <a:pt x="451" y="876"/>
                </a:lnTo>
                <a:lnTo>
                  <a:pt x="413" y="882"/>
                </a:lnTo>
                <a:lnTo>
                  <a:pt x="378" y="887"/>
                </a:lnTo>
                <a:lnTo>
                  <a:pt x="317" y="894"/>
                </a:lnTo>
                <a:lnTo>
                  <a:pt x="261" y="898"/>
                </a:lnTo>
                <a:lnTo>
                  <a:pt x="261" y="898"/>
                </a:lnTo>
                <a:lnTo>
                  <a:pt x="231" y="901"/>
                </a:lnTo>
                <a:lnTo>
                  <a:pt x="194" y="901"/>
                </a:lnTo>
                <a:lnTo>
                  <a:pt x="113" y="902"/>
                </a:lnTo>
                <a:lnTo>
                  <a:pt x="44" y="902"/>
                </a:lnTo>
                <a:lnTo>
                  <a:pt x="21" y="903"/>
                </a:lnTo>
                <a:lnTo>
                  <a:pt x="12" y="905"/>
                </a:lnTo>
                <a:lnTo>
                  <a:pt x="7" y="906"/>
                </a:lnTo>
                <a:lnTo>
                  <a:pt x="7" y="906"/>
                </a:lnTo>
                <a:lnTo>
                  <a:pt x="3" y="908"/>
                </a:lnTo>
                <a:lnTo>
                  <a:pt x="0" y="911"/>
                </a:lnTo>
                <a:lnTo>
                  <a:pt x="0" y="912"/>
                </a:lnTo>
                <a:lnTo>
                  <a:pt x="2" y="913"/>
                </a:lnTo>
                <a:lnTo>
                  <a:pt x="11" y="918"/>
                </a:lnTo>
                <a:lnTo>
                  <a:pt x="26" y="924"/>
                </a:lnTo>
                <a:lnTo>
                  <a:pt x="26" y="924"/>
                </a:lnTo>
                <a:lnTo>
                  <a:pt x="32" y="927"/>
                </a:lnTo>
                <a:lnTo>
                  <a:pt x="42" y="929"/>
                </a:lnTo>
                <a:lnTo>
                  <a:pt x="70" y="933"/>
                </a:lnTo>
                <a:lnTo>
                  <a:pt x="110" y="938"/>
                </a:lnTo>
                <a:lnTo>
                  <a:pt x="157" y="943"/>
                </a:lnTo>
                <a:lnTo>
                  <a:pt x="210" y="948"/>
                </a:lnTo>
                <a:lnTo>
                  <a:pt x="267" y="952"/>
                </a:lnTo>
                <a:lnTo>
                  <a:pt x="325" y="955"/>
                </a:lnTo>
                <a:lnTo>
                  <a:pt x="382" y="958"/>
                </a:lnTo>
                <a:lnTo>
                  <a:pt x="382" y="958"/>
                </a:lnTo>
                <a:lnTo>
                  <a:pt x="492" y="960"/>
                </a:lnTo>
                <a:lnTo>
                  <a:pt x="546" y="960"/>
                </a:lnTo>
                <a:lnTo>
                  <a:pt x="599" y="959"/>
                </a:lnTo>
                <a:lnTo>
                  <a:pt x="650" y="958"/>
                </a:lnTo>
                <a:lnTo>
                  <a:pt x="700" y="955"/>
                </a:lnTo>
                <a:lnTo>
                  <a:pt x="750" y="952"/>
                </a:lnTo>
                <a:lnTo>
                  <a:pt x="798" y="947"/>
                </a:lnTo>
                <a:lnTo>
                  <a:pt x="798" y="947"/>
                </a:lnTo>
                <a:lnTo>
                  <a:pt x="822" y="943"/>
                </a:lnTo>
                <a:lnTo>
                  <a:pt x="843" y="939"/>
                </a:lnTo>
                <a:lnTo>
                  <a:pt x="863" y="936"/>
                </a:lnTo>
                <a:lnTo>
                  <a:pt x="880" y="931"/>
                </a:lnTo>
                <a:lnTo>
                  <a:pt x="895" y="926"/>
                </a:lnTo>
                <a:lnTo>
                  <a:pt x="910" y="921"/>
                </a:lnTo>
                <a:lnTo>
                  <a:pt x="922" y="915"/>
                </a:lnTo>
                <a:lnTo>
                  <a:pt x="934" y="908"/>
                </a:lnTo>
                <a:lnTo>
                  <a:pt x="954" y="896"/>
                </a:lnTo>
                <a:lnTo>
                  <a:pt x="970" y="884"/>
                </a:lnTo>
                <a:lnTo>
                  <a:pt x="984" y="870"/>
                </a:lnTo>
                <a:lnTo>
                  <a:pt x="997" y="858"/>
                </a:lnTo>
                <a:lnTo>
                  <a:pt x="997" y="858"/>
                </a:lnTo>
                <a:lnTo>
                  <a:pt x="1019" y="837"/>
                </a:lnTo>
                <a:lnTo>
                  <a:pt x="1033" y="822"/>
                </a:lnTo>
                <a:lnTo>
                  <a:pt x="1042" y="812"/>
                </a:lnTo>
                <a:lnTo>
                  <a:pt x="1048" y="807"/>
                </a:lnTo>
                <a:lnTo>
                  <a:pt x="1048" y="807"/>
                </a:lnTo>
                <a:lnTo>
                  <a:pt x="1051" y="806"/>
                </a:lnTo>
                <a:lnTo>
                  <a:pt x="1054" y="807"/>
                </a:lnTo>
                <a:lnTo>
                  <a:pt x="1064" y="809"/>
                </a:lnTo>
                <a:lnTo>
                  <a:pt x="1075" y="813"/>
                </a:lnTo>
                <a:lnTo>
                  <a:pt x="1085" y="818"/>
                </a:lnTo>
                <a:lnTo>
                  <a:pt x="1085" y="818"/>
                </a:lnTo>
                <a:lnTo>
                  <a:pt x="1099" y="824"/>
                </a:lnTo>
                <a:lnTo>
                  <a:pt x="1119" y="832"/>
                </a:lnTo>
                <a:lnTo>
                  <a:pt x="1142" y="839"/>
                </a:lnTo>
                <a:lnTo>
                  <a:pt x="1155" y="842"/>
                </a:lnTo>
                <a:lnTo>
                  <a:pt x="1166" y="844"/>
                </a:lnTo>
                <a:lnTo>
                  <a:pt x="1166" y="844"/>
                </a:lnTo>
                <a:lnTo>
                  <a:pt x="1187" y="845"/>
                </a:lnTo>
                <a:lnTo>
                  <a:pt x="1208" y="845"/>
                </a:lnTo>
                <a:lnTo>
                  <a:pt x="1230" y="843"/>
                </a:lnTo>
                <a:lnTo>
                  <a:pt x="1257" y="837"/>
                </a:lnTo>
                <a:lnTo>
                  <a:pt x="1257" y="837"/>
                </a:lnTo>
                <a:lnTo>
                  <a:pt x="1295" y="825"/>
                </a:lnTo>
                <a:lnTo>
                  <a:pt x="1335" y="813"/>
                </a:lnTo>
                <a:lnTo>
                  <a:pt x="1370" y="803"/>
                </a:lnTo>
                <a:lnTo>
                  <a:pt x="1386" y="799"/>
                </a:lnTo>
                <a:lnTo>
                  <a:pt x="1386" y="799"/>
                </a:lnTo>
                <a:lnTo>
                  <a:pt x="1394" y="802"/>
                </a:lnTo>
                <a:lnTo>
                  <a:pt x="1404" y="806"/>
                </a:lnTo>
                <a:lnTo>
                  <a:pt x="1410" y="807"/>
                </a:lnTo>
                <a:lnTo>
                  <a:pt x="1416" y="807"/>
                </a:lnTo>
                <a:lnTo>
                  <a:pt x="1422" y="806"/>
                </a:lnTo>
                <a:lnTo>
                  <a:pt x="1427" y="803"/>
                </a:lnTo>
                <a:lnTo>
                  <a:pt x="1427" y="803"/>
                </a:lnTo>
                <a:lnTo>
                  <a:pt x="1431" y="798"/>
                </a:lnTo>
                <a:lnTo>
                  <a:pt x="1432" y="794"/>
                </a:lnTo>
                <a:lnTo>
                  <a:pt x="1431" y="790"/>
                </a:lnTo>
                <a:lnTo>
                  <a:pt x="1427" y="786"/>
                </a:lnTo>
                <a:lnTo>
                  <a:pt x="1420" y="780"/>
                </a:lnTo>
                <a:lnTo>
                  <a:pt x="1416" y="777"/>
                </a:lnTo>
                <a:lnTo>
                  <a:pt x="1416" y="777"/>
                </a:lnTo>
                <a:lnTo>
                  <a:pt x="1422" y="778"/>
                </a:lnTo>
                <a:lnTo>
                  <a:pt x="1435" y="782"/>
                </a:lnTo>
                <a:lnTo>
                  <a:pt x="1442" y="783"/>
                </a:lnTo>
                <a:lnTo>
                  <a:pt x="1449" y="783"/>
                </a:lnTo>
                <a:lnTo>
                  <a:pt x="1456" y="783"/>
                </a:lnTo>
                <a:lnTo>
                  <a:pt x="1461" y="781"/>
                </a:lnTo>
                <a:lnTo>
                  <a:pt x="1461" y="781"/>
                </a:lnTo>
                <a:lnTo>
                  <a:pt x="1467" y="775"/>
                </a:lnTo>
                <a:lnTo>
                  <a:pt x="1469" y="772"/>
                </a:lnTo>
                <a:lnTo>
                  <a:pt x="1469" y="768"/>
                </a:lnTo>
                <a:lnTo>
                  <a:pt x="1469" y="766"/>
                </a:lnTo>
                <a:lnTo>
                  <a:pt x="1467" y="762"/>
                </a:lnTo>
                <a:lnTo>
                  <a:pt x="1463" y="759"/>
                </a:lnTo>
                <a:lnTo>
                  <a:pt x="1457" y="755"/>
                </a:lnTo>
                <a:lnTo>
                  <a:pt x="1457" y="755"/>
                </a:lnTo>
                <a:lnTo>
                  <a:pt x="1443" y="750"/>
                </a:lnTo>
                <a:lnTo>
                  <a:pt x="1433" y="746"/>
                </a:lnTo>
                <a:lnTo>
                  <a:pt x="1412" y="744"/>
                </a:lnTo>
                <a:lnTo>
                  <a:pt x="1412" y="744"/>
                </a:lnTo>
                <a:lnTo>
                  <a:pt x="1404" y="744"/>
                </a:lnTo>
                <a:lnTo>
                  <a:pt x="1387" y="744"/>
                </a:lnTo>
                <a:lnTo>
                  <a:pt x="1347" y="745"/>
                </a:lnTo>
                <a:lnTo>
                  <a:pt x="1291" y="747"/>
                </a:lnTo>
                <a:lnTo>
                  <a:pt x="1291" y="747"/>
                </a:lnTo>
                <a:lnTo>
                  <a:pt x="1312" y="733"/>
                </a:lnTo>
                <a:lnTo>
                  <a:pt x="1328" y="719"/>
                </a:lnTo>
                <a:lnTo>
                  <a:pt x="1343" y="707"/>
                </a:lnTo>
                <a:lnTo>
                  <a:pt x="1343" y="707"/>
                </a:lnTo>
                <a:lnTo>
                  <a:pt x="1349" y="700"/>
                </a:lnTo>
                <a:lnTo>
                  <a:pt x="1357" y="689"/>
                </a:lnTo>
                <a:lnTo>
                  <a:pt x="1374" y="662"/>
                </a:lnTo>
                <a:lnTo>
                  <a:pt x="1394" y="626"/>
                </a:lnTo>
                <a:lnTo>
                  <a:pt x="1394" y="626"/>
                </a:lnTo>
                <a:lnTo>
                  <a:pt x="1412" y="616"/>
                </a:lnTo>
                <a:lnTo>
                  <a:pt x="1431" y="608"/>
                </a:lnTo>
                <a:lnTo>
                  <a:pt x="1441" y="604"/>
                </a:lnTo>
                <a:lnTo>
                  <a:pt x="1453" y="600"/>
                </a:lnTo>
                <a:lnTo>
                  <a:pt x="1453" y="600"/>
                </a:lnTo>
                <a:lnTo>
                  <a:pt x="1474" y="595"/>
                </a:lnTo>
                <a:lnTo>
                  <a:pt x="1490" y="593"/>
                </a:lnTo>
                <a:lnTo>
                  <a:pt x="1501" y="591"/>
                </a:lnTo>
                <a:lnTo>
                  <a:pt x="1509" y="593"/>
                </a:lnTo>
                <a:lnTo>
                  <a:pt x="1509" y="593"/>
                </a:lnTo>
                <a:lnTo>
                  <a:pt x="1510" y="595"/>
                </a:lnTo>
                <a:lnTo>
                  <a:pt x="1513" y="598"/>
                </a:lnTo>
                <a:lnTo>
                  <a:pt x="1519" y="608"/>
                </a:lnTo>
                <a:lnTo>
                  <a:pt x="1526" y="617"/>
                </a:lnTo>
                <a:lnTo>
                  <a:pt x="1531" y="622"/>
                </a:lnTo>
                <a:lnTo>
                  <a:pt x="1537" y="626"/>
                </a:lnTo>
                <a:lnTo>
                  <a:pt x="1537" y="626"/>
                </a:lnTo>
                <a:lnTo>
                  <a:pt x="1550" y="632"/>
                </a:lnTo>
                <a:lnTo>
                  <a:pt x="1560" y="636"/>
                </a:lnTo>
                <a:lnTo>
                  <a:pt x="1569" y="638"/>
                </a:lnTo>
                <a:lnTo>
                  <a:pt x="1576" y="638"/>
                </a:lnTo>
                <a:lnTo>
                  <a:pt x="1582" y="637"/>
                </a:lnTo>
                <a:lnTo>
                  <a:pt x="1582" y="637"/>
                </a:lnTo>
                <a:lnTo>
                  <a:pt x="1589" y="635"/>
                </a:lnTo>
                <a:lnTo>
                  <a:pt x="1599" y="630"/>
                </a:lnTo>
                <a:lnTo>
                  <a:pt x="1620" y="617"/>
                </a:lnTo>
                <a:lnTo>
                  <a:pt x="1647" y="600"/>
                </a:lnTo>
                <a:lnTo>
                  <a:pt x="1647" y="600"/>
                </a:lnTo>
                <a:lnTo>
                  <a:pt x="1671" y="596"/>
                </a:lnTo>
                <a:lnTo>
                  <a:pt x="1686" y="593"/>
                </a:lnTo>
                <a:lnTo>
                  <a:pt x="1691" y="591"/>
                </a:lnTo>
                <a:lnTo>
                  <a:pt x="1692" y="589"/>
                </a:lnTo>
                <a:lnTo>
                  <a:pt x="1692" y="589"/>
                </a:lnTo>
                <a:lnTo>
                  <a:pt x="1692" y="585"/>
                </a:lnTo>
                <a:lnTo>
                  <a:pt x="1691" y="582"/>
                </a:lnTo>
                <a:lnTo>
                  <a:pt x="1688" y="578"/>
                </a:lnTo>
                <a:lnTo>
                  <a:pt x="1688" y="578"/>
                </a:lnTo>
                <a:lnTo>
                  <a:pt x="1690" y="577"/>
                </a:lnTo>
                <a:lnTo>
                  <a:pt x="1691" y="573"/>
                </a:lnTo>
                <a:lnTo>
                  <a:pt x="1691" y="570"/>
                </a:lnTo>
                <a:lnTo>
                  <a:pt x="1690" y="567"/>
                </a:lnTo>
                <a:lnTo>
                  <a:pt x="1688" y="563"/>
                </a:lnTo>
                <a:lnTo>
                  <a:pt x="1685" y="560"/>
                </a:lnTo>
                <a:lnTo>
                  <a:pt x="1685" y="560"/>
                </a:lnTo>
                <a:lnTo>
                  <a:pt x="1673" y="549"/>
                </a:lnTo>
                <a:lnTo>
                  <a:pt x="1667" y="546"/>
                </a:lnTo>
                <a:lnTo>
                  <a:pt x="1659" y="546"/>
                </a:lnTo>
                <a:lnTo>
                  <a:pt x="1659" y="546"/>
                </a:lnTo>
                <a:lnTo>
                  <a:pt x="1647" y="544"/>
                </a:lnTo>
                <a:lnTo>
                  <a:pt x="1636" y="543"/>
                </a:lnTo>
                <a:lnTo>
                  <a:pt x="1626" y="543"/>
                </a:lnTo>
                <a:lnTo>
                  <a:pt x="1623" y="543"/>
                </a:lnTo>
                <a:lnTo>
                  <a:pt x="1619" y="546"/>
                </a:lnTo>
                <a:lnTo>
                  <a:pt x="1619" y="546"/>
                </a:lnTo>
                <a:lnTo>
                  <a:pt x="1612" y="549"/>
                </a:lnTo>
                <a:lnTo>
                  <a:pt x="1605" y="551"/>
                </a:lnTo>
                <a:lnTo>
                  <a:pt x="1600" y="553"/>
                </a:lnTo>
                <a:lnTo>
                  <a:pt x="1608" y="398"/>
                </a:lnTo>
                <a:lnTo>
                  <a:pt x="1608" y="398"/>
                </a:lnTo>
                <a:lnTo>
                  <a:pt x="1615" y="369"/>
                </a:lnTo>
                <a:lnTo>
                  <a:pt x="1624" y="341"/>
                </a:lnTo>
                <a:lnTo>
                  <a:pt x="1634" y="317"/>
                </a:lnTo>
                <a:lnTo>
                  <a:pt x="1634" y="317"/>
                </a:lnTo>
                <a:lnTo>
                  <a:pt x="1646" y="288"/>
                </a:lnTo>
                <a:lnTo>
                  <a:pt x="1664" y="250"/>
                </a:lnTo>
                <a:lnTo>
                  <a:pt x="1685" y="209"/>
                </a:lnTo>
                <a:lnTo>
                  <a:pt x="1696" y="189"/>
                </a:lnTo>
                <a:lnTo>
                  <a:pt x="1707" y="173"/>
                </a:lnTo>
                <a:lnTo>
                  <a:pt x="1707" y="173"/>
                </a:lnTo>
                <a:lnTo>
                  <a:pt x="1737" y="131"/>
                </a:lnTo>
                <a:lnTo>
                  <a:pt x="1747" y="121"/>
                </a:lnTo>
                <a:lnTo>
                  <a:pt x="1755" y="115"/>
                </a:lnTo>
                <a:lnTo>
                  <a:pt x="1755" y="115"/>
                </a:lnTo>
                <a:lnTo>
                  <a:pt x="1761" y="109"/>
                </a:lnTo>
                <a:lnTo>
                  <a:pt x="1766" y="102"/>
                </a:lnTo>
                <a:lnTo>
                  <a:pt x="1768" y="99"/>
                </a:lnTo>
                <a:lnTo>
                  <a:pt x="1768" y="95"/>
                </a:lnTo>
                <a:lnTo>
                  <a:pt x="1768" y="93"/>
                </a:lnTo>
                <a:lnTo>
                  <a:pt x="1765" y="89"/>
                </a:lnTo>
                <a:lnTo>
                  <a:pt x="1765" y="89"/>
                </a:lnTo>
                <a:lnTo>
                  <a:pt x="1755" y="70"/>
                </a:lnTo>
                <a:lnTo>
                  <a:pt x="1755" y="70"/>
                </a:lnTo>
                <a:lnTo>
                  <a:pt x="1759" y="15"/>
                </a:lnTo>
                <a:lnTo>
                  <a:pt x="1759" y="15"/>
                </a:lnTo>
                <a:lnTo>
                  <a:pt x="1759" y="7"/>
                </a:lnTo>
                <a:lnTo>
                  <a:pt x="1759" y="5"/>
                </a:lnTo>
                <a:lnTo>
                  <a:pt x="1758" y="2"/>
                </a:lnTo>
                <a:lnTo>
                  <a:pt x="1755" y="1"/>
                </a:lnTo>
                <a:lnTo>
                  <a:pt x="1750" y="0"/>
                </a:lnTo>
                <a:lnTo>
                  <a:pt x="1733" y="0"/>
                </a:lnTo>
                <a:lnTo>
                  <a:pt x="1733" y="0"/>
                </a:lnTo>
                <a:lnTo>
                  <a:pt x="1714" y="1"/>
                </a:lnTo>
                <a:lnTo>
                  <a:pt x="1702" y="1"/>
                </a:lnTo>
                <a:lnTo>
                  <a:pt x="1693" y="2"/>
                </a:lnTo>
                <a:lnTo>
                  <a:pt x="1681" y="3"/>
                </a:lnTo>
                <a:lnTo>
                  <a:pt x="1681" y="3"/>
                </a:lnTo>
                <a:lnTo>
                  <a:pt x="1666" y="6"/>
                </a:lnTo>
                <a:lnTo>
                  <a:pt x="1650" y="7"/>
                </a:lnTo>
                <a:lnTo>
                  <a:pt x="1635" y="7"/>
                </a:lnTo>
                <a:lnTo>
                  <a:pt x="1623" y="7"/>
                </a:lnTo>
                <a:lnTo>
                  <a:pt x="1623" y="7"/>
                </a:lnTo>
                <a:lnTo>
                  <a:pt x="1603" y="11"/>
                </a:lnTo>
                <a:lnTo>
                  <a:pt x="1588" y="15"/>
                </a:lnTo>
                <a:lnTo>
                  <a:pt x="1572" y="18"/>
                </a:lnTo>
                <a:lnTo>
                  <a:pt x="1555" y="26"/>
                </a:lnTo>
                <a:lnTo>
                  <a:pt x="1537" y="33"/>
                </a:lnTo>
                <a:lnTo>
                  <a:pt x="1520" y="43"/>
                </a:lnTo>
                <a:lnTo>
                  <a:pt x="1513" y="49"/>
                </a:lnTo>
                <a:lnTo>
                  <a:pt x="1505" y="55"/>
                </a:lnTo>
                <a:lnTo>
                  <a:pt x="1505" y="55"/>
                </a:lnTo>
                <a:lnTo>
                  <a:pt x="1478" y="83"/>
                </a:lnTo>
                <a:lnTo>
                  <a:pt x="1456" y="106"/>
                </a:lnTo>
                <a:lnTo>
                  <a:pt x="1435" y="130"/>
                </a:lnTo>
                <a:lnTo>
                  <a:pt x="1435" y="130"/>
                </a:lnTo>
                <a:lnTo>
                  <a:pt x="1407" y="142"/>
                </a:lnTo>
                <a:lnTo>
                  <a:pt x="1386" y="154"/>
                </a:lnTo>
                <a:lnTo>
                  <a:pt x="1378" y="161"/>
                </a:lnTo>
                <a:lnTo>
                  <a:pt x="1373" y="166"/>
                </a:lnTo>
                <a:lnTo>
                  <a:pt x="1373" y="166"/>
                </a:lnTo>
                <a:lnTo>
                  <a:pt x="1364" y="178"/>
                </a:lnTo>
                <a:lnTo>
                  <a:pt x="1355" y="189"/>
                </a:lnTo>
                <a:lnTo>
                  <a:pt x="1347" y="203"/>
                </a:lnTo>
                <a:lnTo>
                  <a:pt x="1347" y="20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0">
            <a:extLst>
              <a:ext uri="{FF2B5EF4-FFF2-40B4-BE49-F238E27FC236}">
                <a16:creationId xmlns:a16="http://schemas.microsoft.com/office/drawing/2014/main" id="{337A9599-518E-4F0A-9AAB-6DD219F87E45}"/>
              </a:ext>
            </a:extLst>
          </p:cNvPr>
          <p:cNvSpPr>
            <a:spLocks noEditPoints="1"/>
          </p:cNvSpPr>
          <p:nvPr/>
        </p:nvSpPr>
        <p:spPr bwMode="auto">
          <a:xfrm>
            <a:off x="4321646" y="4755933"/>
            <a:ext cx="1600924" cy="1567654"/>
          </a:xfrm>
          <a:custGeom>
            <a:avLst/>
            <a:gdLst>
              <a:gd name="T0" fmla="*/ 73 w 1203"/>
              <a:gd name="T1" fmla="*/ 73 h 1178"/>
              <a:gd name="T2" fmla="*/ 68 w 1203"/>
              <a:gd name="T3" fmla="*/ 99 h 1178"/>
              <a:gd name="T4" fmla="*/ 54 w 1203"/>
              <a:gd name="T5" fmla="*/ 111 h 1178"/>
              <a:gd name="T6" fmla="*/ 60 w 1203"/>
              <a:gd name="T7" fmla="*/ 132 h 1178"/>
              <a:gd name="T8" fmla="*/ 47 w 1203"/>
              <a:gd name="T9" fmla="*/ 189 h 1178"/>
              <a:gd name="T10" fmla="*/ 61 w 1203"/>
              <a:gd name="T11" fmla="*/ 234 h 1178"/>
              <a:gd name="T12" fmla="*/ 50 w 1203"/>
              <a:gd name="T13" fmla="*/ 277 h 1178"/>
              <a:gd name="T14" fmla="*/ 83 w 1203"/>
              <a:gd name="T15" fmla="*/ 365 h 1178"/>
              <a:gd name="T16" fmla="*/ 60 w 1203"/>
              <a:gd name="T17" fmla="*/ 380 h 1178"/>
              <a:gd name="T18" fmla="*/ 54 w 1203"/>
              <a:gd name="T19" fmla="*/ 397 h 1178"/>
              <a:gd name="T20" fmla="*/ 66 w 1203"/>
              <a:gd name="T21" fmla="*/ 426 h 1178"/>
              <a:gd name="T22" fmla="*/ 54 w 1203"/>
              <a:gd name="T23" fmla="*/ 432 h 1178"/>
              <a:gd name="T24" fmla="*/ 88 w 1203"/>
              <a:gd name="T25" fmla="*/ 564 h 1178"/>
              <a:gd name="T26" fmla="*/ 125 w 1203"/>
              <a:gd name="T27" fmla="*/ 764 h 1178"/>
              <a:gd name="T28" fmla="*/ 156 w 1203"/>
              <a:gd name="T29" fmla="*/ 855 h 1178"/>
              <a:gd name="T30" fmla="*/ 174 w 1203"/>
              <a:gd name="T31" fmla="*/ 916 h 1178"/>
              <a:gd name="T32" fmla="*/ 159 w 1203"/>
              <a:gd name="T33" fmla="*/ 1048 h 1178"/>
              <a:gd name="T34" fmla="*/ 93 w 1203"/>
              <a:gd name="T35" fmla="*/ 1036 h 1178"/>
              <a:gd name="T36" fmla="*/ 47 w 1203"/>
              <a:gd name="T37" fmla="*/ 1039 h 1178"/>
              <a:gd name="T38" fmla="*/ 14 w 1203"/>
              <a:gd name="T39" fmla="*/ 1040 h 1178"/>
              <a:gd name="T40" fmla="*/ 4 w 1203"/>
              <a:gd name="T41" fmla="*/ 1060 h 1178"/>
              <a:gd name="T42" fmla="*/ 15 w 1203"/>
              <a:gd name="T43" fmla="*/ 1072 h 1178"/>
              <a:gd name="T44" fmla="*/ 16 w 1203"/>
              <a:gd name="T45" fmla="*/ 1082 h 1178"/>
              <a:gd name="T46" fmla="*/ 54 w 1203"/>
              <a:gd name="T47" fmla="*/ 1098 h 1178"/>
              <a:gd name="T48" fmla="*/ 179 w 1203"/>
              <a:gd name="T49" fmla="*/ 1096 h 1178"/>
              <a:gd name="T50" fmla="*/ 54 w 1203"/>
              <a:gd name="T51" fmla="*/ 1117 h 1178"/>
              <a:gd name="T52" fmla="*/ 50 w 1203"/>
              <a:gd name="T53" fmla="*/ 1125 h 1178"/>
              <a:gd name="T54" fmla="*/ 28 w 1203"/>
              <a:gd name="T55" fmla="*/ 1135 h 1178"/>
              <a:gd name="T56" fmla="*/ 33 w 1203"/>
              <a:gd name="T57" fmla="*/ 1155 h 1178"/>
              <a:gd name="T58" fmla="*/ 80 w 1203"/>
              <a:gd name="T59" fmla="*/ 1151 h 1178"/>
              <a:gd name="T60" fmla="*/ 83 w 1203"/>
              <a:gd name="T61" fmla="*/ 1157 h 1178"/>
              <a:gd name="T62" fmla="*/ 101 w 1203"/>
              <a:gd name="T63" fmla="*/ 1164 h 1178"/>
              <a:gd name="T64" fmla="*/ 192 w 1203"/>
              <a:gd name="T65" fmla="*/ 1145 h 1178"/>
              <a:gd name="T66" fmla="*/ 276 w 1203"/>
              <a:gd name="T67" fmla="*/ 1134 h 1178"/>
              <a:gd name="T68" fmla="*/ 373 w 1203"/>
              <a:gd name="T69" fmla="*/ 1107 h 1178"/>
              <a:gd name="T70" fmla="*/ 465 w 1203"/>
              <a:gd name="T71" fmla="*/ 1130 h 1178"/>
              <a:gd name="T72" fmla="*/ 685 w 1203"/>
              <a:gd name="T73" fmla="*/ 1151 h 1178"/>
              <a:gd name="T74" fmla="*/ 977 w 1203"/>
              <a:gd name="T75" fmla="*/ 1172 h 1178"/>
              <a:gd name="T76" fmla="*/ 1183 w 1203"/>
              <a:gd name="T77" fmla="*/ 1165 h 1178"/>
              <a:gd name="T78" fmla="*/ 1193 w 1203"/>
              <a:gd name="T79" fmla="*/ 1152 h 1178"/>
              <a:gd name="T80" fmla="*/ 1047 w 1203"/>
              <a:gd name="T81" fmla="*/ 1148 h 1178"/>
              <a:gd name="T82" fmla="*/ 791 w 1203"/>
              <a:gd name="T83" fmla="*/ 1078 h 1178"/>
              <a:gd name="T84" fmla="*/ 623 w 1203"/>
              <a:gd name="T85" fmla="*/ 1041 h 1178"/>
              <a:gd name="T86" fmla="*/ 512 w 1203"/>
              <a:gd name="T87" fmla="*/ 988 h 1178"/>
              <a:gd name="T88" fmla="*/ 470 w 1203"/>
              <a:gd name="T89" fmla="*/ 891 h 1178"/>
              <a:gd name="T90" fmla="*/ 450 w 1203"/>
              <a:gd name="T91" fmla="*/ 711 h 1178"/>
              <a:gd name="T92" fmla="*/ 374 w 1203"/>
              <a:gd name="T93" fmla="*/ 555 h 1178"/>
              <a:gd name="T94" fmla="*/ 337 w 1203"/>
              <a:gd name="T95" fmla="*/ 421 h 1178"/>
              <a:gd name="T96" fmla="*/ 335 w 1203"/>
              <a:gd name="T97" fmla="*/ 313 h 1178"/>
              <a:gd name="T98" fmla="*/ 336 w 1203"/>
              <a:gd name="T99" fmla="*/ 152 h 1178"/>
              <a:gd name="T100" fmla="*/ 314 w 1203"/>
              <a:gd name="T101" fmla="*/ 79 h 1178"/>
              <a:gd name="T102" fmla="*/ 228 w 1203"/>
              <a:gd name="T103" fmla="*/ 16 h 1178"/>
              <a:gd name="T104" fmla="*/ 175 w 1203"/>
              <a:gd name="T105" fmla="*/ 1 h 1178"/>
              <a:gd name="T106" fmla="*/ 156 w 1203"/>
              <a:gd name="T107" fmla="*/ 4 h 1178"/>
              <a:gd name="T108" fmla="*/ 97 w 1203"/>
              <a:gd name="T109" fmla="*/ 14 h 1178"/>
              <a:gd name="T110" fmla="*/ 86 w 1203"/>
              <a:gd name="T111" fmla="*/ 33 h 1178"/>
              <a:gd name="T112" fmla="*/ 87 w 1203"/>
              <a:gd name="T113" fmla="*/ 66 h 1178"/>
              <a:gd name="T114" fmla="*/ 107 w 1203"/>
              <a:gd name="T115" fmla="*/ 106 h 1178"/>
              <a:gd name="T116" fmla="*/ 145 w 1203"/>
              <a:gd name="T117" fmla="*/ 177 h 1178"/>
              <a:gd name="T118" fmla="*/ 127 w 1203"/>
              <a:gd name="T119" fmla="*/ 231 h 1178"/>
              <a:gd name="T120" fmla="*/ 106 w 1203"/>
              <a:gd name="T121" fmla="*/ 183 h 1178"/>
              <a:gd name="T122" fmla="*/ 103 w 1203"/>
              <a:gd name="T123" fmla="*/ 110 h 1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03" h="1178">
                <a:moveTo>
                  <a:pt x="83" y="75"/>
                </a:moveTo>
                <a:lnTo>
                  <a:pt x="83" y="75"/>
                </a:lnTo>
                <a:lnTo>
                  <a:pt x="82" y="74"/>
                </a:lnTo>
                <a:lnTo>
                  <a:pt x="81" y="72"/>
                </a:lnTo>
                <a:lnTo>
                  <a:pt x="78" y="72"/>
                </a:lnTo>
                <a:lnTo>
                  <a:pt x="76" y="72"/>
                </a:lnTo>
                <a:lnTo>
                  <a:pt x="73" y="73"/>
                </a:lnTo>
                <a:lnTo>
                  <a:pt x="70" y="75"/>
                </a:lnTo>
                <a:lnTo>
                  <a:pt x="70" y="75"/>
                </a:lnTo>
                <a:lnTo>
                  <a:pt x="67" y="80"/>
                </a:lnTo>
                <a:lnTo>
                  <a:pt x="66" y="84"/>
                </a:lnTo>
                <a:lnTo>
                  <a:pt x="66" y="89"/>
                </a:lnTo>
                <a:lnTo>
                  <a:pt x="66" y="93"/>
                </a:lnTo>
                <a:lnTo>
                  <a:pt x="68" y="99"/>
                </a:lnTo>
                <a:lnTo>
                  <a:pt x="70" y="103"/>
                </a:lnTo>
                <a:lnTo>
                  <a:pt x="70" y="103"/>
                </a:lnTo>
                <a:lnTo>
                  <a:pt x="67" y="103"/>
                </a:lnTo>
                <a:lnTo>
                  <a:pt x="61" y="105"/>
                </a:lnTo>
                <a:lnTo>
                  <a:pt x="59" y="106"/>
                </a:lnTo>
                <a:lnTo>
                  <a:pt x="55" y="109"/>
                </a:lnTo>
                <a:lnTo>
                  <a:pt x="54" y="111"/>
                </a:lnTo>
                <a:lnTo>
                  <a:pt x="54" y="115"/>
                </a:lnTo>
                <a:lnTo>
                  <a:pt x="54" y="115"/>
                </a:lnTo>
                <a:lnTo>
                  <a:pt x="55" y="120"/>
                </a:lnTo>
                <a:lnTo>
                  <a:pt x="56" y="121"/>
                </a:lnTo>
                <a:lnTo>
                  <a:pt x="57" y="124"/>
                </a:lnTo>
                <a:lnTo>
                  <a:pt x="60" y="132"/>
                </a:lnTo>
                <a:lnTo>
                  <a:pt x="60" y="132"/>
                </a:lnTo>
                <a:lnTo>
                  <a:pt x="61" y="139"/>
                </a:lnTo>
                <a:lnTo>
                  <a:pt x="61" y="146"/>
                </a:lnTo>
                <a:lnTo>
                  <a:pt x="59" y="158"/>
                </a:lnTo>
                <a:lnTo>
                  <a:pt x="55" y="171"/>
                </a:lnTo>
                <a:lnTo>
                  <a:pt x="50" y="182"/>
                </a:lnTo>
                <a:lnTo>
                  <a:pt x="50" y="182"/>
                </a:lnTo>
                <a:lnTo>
                  <a:pt x="47" y="189"/>
                </a:lnTo>
                <a:lnTo>
                  <a:pt x="46" y="195"/>
                </a:lnTo>
                <a:lnTo>
                  <a:pt x="46" y="202"/>
                </a:lnTo>
                <a:lnTo>
                  <a:pt x="50" y="212"/>
                </a:lnTo>
                <a:lnTo>
                  <a:pt x="50" y="212"/>
                </a:lnTo>
                <a:lnTo>
                  <a:pt x="55" y="220"/>
                </a:lnTo>
                <a:lnTo>
                  <a:pt x="59" y="228"/>
                </a:lnTo>
                <a:lnTo>
                  <a:pt x="61" y="234"/>
                </a:lnTo>
                <a:lnTo>
                  <a:pt x="61" y="238"/>
                </a:lnTo>
                <a:lnTo>
                  <a:pt x="60" y="241"/>
                </a:lnTo>
                <a:lnTo>
                  <a:pt x="60" y="241"/>
                </a:lnTo>
                <a:lnTo>
                  <a:pt x="54" y="260"/>
                </a:lnTo>
                <a:lnTo>
                  <a:pt x="51" y="269"/>
                </a:lnTo>
                <a:lnTo>
                  <a:pt x="50" y="273"/>
                </a:lnTo>
                <a:lnTo>
                  <a:pt x="50" y="277"/>
                </a:lnTo>
                <a:lnTo>
                  <a:pt x="50" y="277"/>
                </a:lnTo>
                <a:lnTo>
                  <a:pt x="56" y="292"/>
                </a:lnTo>
                <a:lnTo>
                  <a:pt x="67" y="316"/>
                </a:lnTo>
                <a:lnTo>
                  <a:pt x="78" y="338"/>
                </a:lnTo>
                <a:lnTo>
                  <a:pt x="83" y="347"/>
                </a:lnTo>
                <a:lnTo>
                  <a:pt x="83" y="347"/>
                </a:lnTo>
                <a:lnTo>
                  <a:pt x="83" y="365"/>
                </a:lnTo>
                <a:lnTo>
                  <a:pt x="83" y="386"/>
                </a:lnTo>
                <a:lnTo>
                  <a:pt x="83" y="386"/>
                </a:lnTo>
                <a:lnTo>
                  <a:pt x="73" y="382"/>
                </a:lnTo>
                <a:lnTo>
                  <a:pt x="65" y="380"/>
                </a:lnTo>
                <a:lnTo>
                  <a:pt x="60" y="380"/>
                </a:lnTo>
                <a:lnTo>
                  <a:pt x="60" y="380"/>
                </a:lnTo>
                <a:lnTo>
                  <a:pt x="60" y="380"/>
                </a:lnTo>
                <a:lnTo>
                  <a:pt x="59" y="382"/>
                </a:lnTo>
                <a:lnTo>
                  <a:pt x="59" y="387"/>
                </a:lnTo>
                <a:lnTo>
                  <a:pt x="60" y="396"/>
                </a:lnTo>
                <a:lnTo>
                  <a:pt x="60" y="396"/>
                </a:lnTo>
                <a:lnTo>
                  <a:pt x="60" y="395"/>
                </a:lnTo>
                <a:lnTo>
                  <a:pt x="57" y="395"/>
                </a:lnTo>
                <a:lnTo>
                  <a:pt x="54" y="397"/>
                </a:lnTo>
                <a:lnTo>
                  <a:pt x="50" y="402"/>
                </a:lnTo>
                <a:lnTo>
                  <a:pt x="50" y="402"/>
                </a:lnTo>
                <a:lnTo>
                  <a:pt x="50" y="407"/>
                </a:lnTo>
                <a:lnTo>
                  <a:pt x="51" y="411"/>
                </a:lnTo>
                <a:lnTo>
                  <a:pt x="55" y="416"/>
                </a:lnTo>
                <a:lnTo>
                  <a:pt x="59" y="420"/>
                </a:lnTo>
                <a:lnTo>
                  <a:pt x="66" y="426"/>
                </a:lnTo>
                <a:lnTo>
                  <a:pt x="70" y="429"/>
                </a:lnTo>
                <a:lnTo>
                  <a:pt x="70" y="429"/>
                </a:lnTo>
                <a:lnTo>
                  <a:pt x="62" y="429"/>
                </a:lnTo>
                <a:lnTo>
                  <a:pt x="56" y="429"/>
                </a:lnTo>
                <a:lnTo>
                  <a:pt x="55" y="431"/>
                </a:lnTo>
                <a:lnTo>
                  <a:pt x="54" y="432"/>
                </a:lnTo>
                <a:lnTo>
                  <a:pt x="54" y="432"/>
                </a:lnTo>
                <a:lnTo>
                  <a:pt x="55" y="434"/>
                </a:lnTo>
                <a:lnTo>
                  <a:pt x="57" y="438"/>
                </a:lnTo>
                <a:lnTo>
                  <a:pt x="65" y="446"/>
                </a:lnTo>
                <a:lnTo>
                  <a:pt x="77" y="455"/>
                </a:lnTo>
                <a:lnTo>
                  <a:pt x="77" y="455"/>
                </a:lnTo>
                <a:lnTo>
                  <a:pt x="83" y="516"/>
                </a:lnTo>
                <a:lnTo>
                  <a:pt x="88" y="564"/>
                </a:lnTo>
                <a:lnTo>
                  <a:pt x="93" y="598"/>
                </a:lnTo>
                <a:lnTo>
                  <a:pt x="93" y="598"/>
                </a:lnTo>
                <a:lnTo>
                  <a:pt x="109" y="678"/>
                </a:lnTo>
                <a:lnTo>
                  <a:pt x="118" y="724"/>
                </a:lnTo>
                <a:lnTo>
                  <a:pt x="123" y="749"/>
                </a:lnTo>
                <a:lnTo>
                  <a:pt x="123" y="749"/>
                </a:lnTo>
                <a:lnTo>
                  <a:pt x="125" y="764"/>
                </a:lnTo>
                <a:lnTo>
                  <a:pt x="130" y="786"/>
                </a:lnTo>
                <a:lnTo>
                  <a:pt x="137" y="812"/>
                </a:lnTo>
                <a:lnTo>
                  <a:pt x="141" y="826"/>
                </a:lnTo>
                <a:lnTo>
                  <a:pt x="146" y="838"/>
                </a:lnTo>
                <a:lnTo>
                  <a:pt x="146" y="838"/>
                </a:lnTo>
                <a:lnTo>
                  <a:pt x="151" y="848"/>
                </a:lnTo>
                <a:lnTo>
                  <a:pt x="156" y="855"/>
                </a:lnTo>
                <a:lnTo>
                  <a:pt x="163" y="865"/>
                </a:lnTo>
                <a:lnTo>
                  <a:pt x="169" y="874"/>
                </a:lnTo>
                <a:lnTo>
                  <a:pt x="170" y="880"/>
                </a:lnTo>
                <a:lnTo>
                  <a:pt x="172" y="888"/>
                </a:lnTo>
                <a:lnTo>
                  <a:pt x="172" y="888"/>
                </a:lnTo>
                <a:lnTo>
                  <a:pt x="174" y="900"/>
                </a:lnTo>
                <a:lnTo>
                  <a:pt x="174" y="916"/>
                </a:lnTo>
                <a:lnTo>
                  <a:pt x="171" y="958"/>
                </a:lnTo>
                <a:lnTo>
                  <a:pt x="166" y="1026"/>
                </a:lnTo>
                <a:lnTo>
                  <a:pt x="166" y="1026"/>
                </a:lnTo>
                <a:lnTo>
                  <a:pt x="164" y="1039"/>
                </a:lnTo>
                <a:lnTo>
                  <a:pt x="163" y="1044"/>
                </a:lnTo>
                <a:lnTo>
                  <a:pt x="161" y="1046"/>
                </a:lnTo>
                <a:lnTo>
                  <a:pt x="159" y="1048"/>
                </a:lnTo>
                <a:lnTo>
                  <a:pt x="155" y="1050"/>
                </a:lnTo>
                <a:lnTo>
                  <a:pt x="151" y="1050"/>
                </a:lnTo>
                <a:lnTo>
                  <a:pt x="146" y="1050"/>
                </a:lnTo>
                <a:lnTo>
                  <a:pt x="146" y="1050"/>
                </a:lnTo>
                <a:lnTo>
                  <a:pt x="118" y="1042"/>
                </a:lnTo>
                <a:lnTo>
                  <a:pt x="93" y="1036"/>
                </a:lnTo>
                <a:lnTo>
                  <a:pt x="93" y="1036"/>
                </a:lnTo>
                <a:lnTo>
                  <a:pt x="75" y="1031"/>
                </a:lnTo>
                <a:lnTo>
                  <a:pt x="65" y="1029"/>
                </a:lnTo>
                <a:lnTo>
                  <a:pt x="57" y="1030"/>
                </a:lnTo>
                <a:lnTo>
                  <a:pt x="57" y="1030"/>
                </a:lnTo>
                <a:lnTo>
                  <a:pt x="51" y="1032"/>
                </a:lnTo>
                <a:lnTo>
                  <a:pt x="49" y="1035"/>
                </a:lnTo>
                <a:lnTo>
                  <a:pt x="47" y="1039"/>
                </a:lnTo>
                <a:lnTo>
                  <a:pt x="47" y="1040"/>
                </a:lnTo>
                <a:lnTo>
                  <a:pt x="47" y="1040"/>
                </a:lnTo>
                <a:lnTo>
                  <a:pt x="35" y="1037"/>
                </a:lnTo>
                <a:lnTo>
                  <a:pt x="25" y="1037"/>
                </a:lnTo>
                <a:lnTo>
                  <a:pt x="19" y="1039"/>
                </a:lnTo>
                <a:lnTo>
                  <a:pt x="14" y="1040"/>
                </a:lnTo>
                <a:lnTo>
                  <a:pt x="14" y="1040"/>
                </a:lnTo>
                <a:lnTo>
                  <a:pt x="10" y="1042"/>
                </a:lnTo>
                <a:lnTo>
                  <a:pt x="7" y="1045"/>
                </a:lnTo>
                <a:lnTo>
                  <a:pt x="5" y="1048"/>
                </a:lnTo>
                <a:lnTo>
                  <a:pt x="4" y="1051"/>
                </a:lnTo>
                <a:lnTo>
                  <a:pt x="4" y="1057"/>
                </a:lnTo>
                <a:lnTo>
                  <a:pt x="4" y="1060"/>
                </a:lnTo>
                <a:lnTo>
                  <a:pt x="4" y="1060"/>
                </a:lnTo>
                <a:lnTo>
                  <a:pt x="2" y="1060"/>
                </a:lnTo>
                <a:lnTo>
                  <a:pt x="0" y="1062"/>
                </a:lnTo>
                <a:lnTo>
                  <a:pt x="0" y="1066"/>
                </a:lnTo>
                <a:lnTo>
                  <a:pt x="0" y="1066"/>
                </a:lnTo>
                <a:lnTo>
                  <a:pt x="3" y="1068"/>
                </a:lnTo>
                <a:lnTo>
                  <a:pt x="5" y="1070"/>
                </a:lnTo>
                <a:lnTo>
                  <a:pt x="15" y="1072"/>
                </a:lnTo>
                <a:lnTo>
                  <a:pt x="28" y="1072"/>
                </a:lnTo>
                <a:lnTo>
                  <a:pt x="28" y="1072"/>
                </a:lnTo>
                <a:lnTo>
                  <a:pt x="24" y="1073"/>
                </a:lnTo>
                <a:lnTo>
                  <a:pt x="18" y="1074"/>
                </a:lnTo>
                <a:lnTo>
                  <a:pt x="16" y="1076"/>
                </a:lnTo>
                <a:lnTo>
                  <a:pt x="15" y="1078"/>
                </a:lnTo>
                <a:lnTo>
                  <a:pt x="16" y="1082"/>
                </a:lnTo>
                <a:lnTo>
                  <a:pt x="20" y="1086"/>
                </a:lnTo>
                <a:lnTo>
                  <a:pt x="20" y="1086"/>
                </a:lnTo>
                <a:lnTo>
                  <a:pt x="26" y="1089"/>
                </a:lnTo>
                <a:lnTo>
                  <a:pt x="31" y="1093"/>
                </a:lnTo>
                <a:lnTo>
                  <a:pt x="37" y="1096"/>
                </a:lnTo>
                <a:lnTo>
                  <a:pt x="44" y="1097"/>
                </a:lnTo>
                <a:lnTo>
                  <a:pt x="54" y="1098"/>
                </a:lnTo>
                <a:lnTo>
                  <a:pt x="63" y="1099"/>
                </a:lnTo>
                <a:lnTo>
                  <a:pt x="63" y="1099"/>
                </a:lnTo>
                <a:lnTo>
                  <a:pt x="88" y="1102"/>
                </a:lnTo>
                <a:lnTo>
                  <a:pt x="107" y="1102"/>
                </a:lnTo>
                <a:lnTo>
                  <a:pt x="107" y="1102"/>
                </a:lnTo>
                <a:lnTo>
                  <a:pt x="144" y="1098"/>
                </a:lnTo>
                <a:lnTo>
                  <a:pt x="179" y="1096"/>
                </a:lnTo>
                <a:lnTo>
                  <a:pt x="179" y="1096"/>
                </a:lnTo>
                <a:lnTo>
                  <a:pt x="139" y="1103"/>
                </a:lnTo>
                <a:lnTo>
                  <a:pt x="107" y="1109"/>
                </a:lnTo>
                <a:lnTo>
                  <a:pt x="83" y="1112"/>
                </a:lnTo>
                <a:lnTo>
                  <a:pt x="83" y="1112"/>
                </a:lnTo>
                <a:lnTo>
                  <a:pt x="60" y="1114"/>
                </a:lnTo>
                <a:lnTo>
                  <a:pt x="54" y="1117"/>
                </a:lnTo>
                <a:lnTo>
                  <a:pt x="51" y="1118"/>
                </a:lnTo>
                <a:lnTo>
                  <a:pt x="50" y="1119"/>
                </a:lnTo>
                <a:lnTo>
                  <a:pt x="50" y="1119"/>
                </a:lnTo>
                <a:lnTo>
                  <a:pt x="50" y="1122"/>
                </a:lnTo>
                <a:lnTo>
                  <a:pt x="50" y="1124"/>
                </a:lnTo>
                <a:lnTo>
                  <a:pt x="50" y="1125"/>
                </a:lnTo>
                <a:lnTo>
                  <a:pt x="50" y="1125"/>
                </a:lnTo>
                <a:lnTo>
                  <a:pt x="40" y="1126"/>
                </a:lnTo>
                <a:lnTo>
                  <a:pt x="31" y="1129"/>
                </a:lnTo>
                <a:lnTo>
                  <a:pt x="29" y="1130"/>
                </a:lnTo>
                <a:lnTo>
                  <a:pt x="28" y="1131"/>
                </a:lnTo>
                <a:lnTo>
                  <a:pt x="28" y="1131"/>
                </a:lnTo>
                <a:lnTo>
                  <a:pt x="26" y="1134"/>
                </a:lnTo>
                <a:lnTo>
                  <a:pt x="28" y="1135"/>
                </a:lnTo>
                <a:lnTo>
                  <a:pt x="30" y="1139"/>
                </a:lnTo>
                <a:lnTo>
                  <a:pt x="34" y="1141"/>
                </a:lnTo>
                <a:lnTo>
                  <a:pt x="34" y="1141"/>
                </a:lnTo>
                <a:lnTo>
                  <a:pt x="33" y="1144"/>
                </a:lnTo>
                <a:lnTo>
                  <a:pt x="31" y="1149"/>
                </a:lnTo>
                <a:lnTo>
                  <a:pt x="31" y="1152"/>
                </a:lnTo>
                <a:lnTo>
                  <a:pt x="33" y="1155"/>
                </a:lnTo>
                <a:lnTo>
                  <a:pt x="36" y="1157"/>
                </a:lnTo>
                <a:lnTo>
                  <a:pt x="40" y="1159"/>
                </a:lnTo>
                <a:lnTo>
                  <a:pt x="40" y="1159"/>
                </a:lnTo>
                <a:lnTo>
                  <a:pt x="46" y="1159"/>
                </a:lnTo>
                <a:lnTo>
                  <a:pt x="52" y="1159"/>
                </a:lnTo>
                <a:lnTo>
                  <a:pt x="63" y="1156"/>
                </a:lnTo>
                <a:lnTo>
                  <a:pt x="80" y="1151"/>
                </a:lnTo>
                <a:lnTo>
                  <a:pt x="80" y="1151"/>
                </a:lnTo>
                <a:lnTo>
                  <a:pt x="85" y="1151"/>
                </a:lnTo>
                <a:lnTo>
                  <a:pt x="87" y="1151"/>
                </a:lnTo>
                <a:lnTo>
                  <a:pt x="89" y="1151"/>
                </a:lnTo>
                <a:lnTo>
                  <a:pt x="89" y="1151"/>
                </a:lnTo>
                <a:lnTo>
                  <a:pt x="87" y="1154"/>
                </a:lnTo>
                <a:lnTo>
                  <a:pt x="83" y="1157"/>
                </a:lnTo>
                <a:lnTo>
                  <a:pt x="82" y="1160"/>
                </a:lnTo>
                <a:lnTo>
                  <a:pt x="83" y="1162"/>
                </a:lnTo>
                <a:lnTo>
                  <a:pt x="85" y="1164"/>
                </a:lnTo>
                <a:lnTo>
                  <a:pt x="89" y="1165"/>
                </a:lnTo>
                <a:lnTo>
                  <a:pt x="89" y="1165"/>
                </a:lnTo>
                <a:lnTo>
                  <a:pt x="96" y="1165"/>
                </a:lnTo>
                <a:lnTo>
                  <a:pt x="101" y="1164"/>
                </a:lnTo>
                <a:lnTo>
                  <a:pt x="111" y="1161"/>
                </a:lnTo>
                <a:lnTo>
                  <a:pt x="129" y="1151"/>
                </a:lnTo>
                <a:lnTo>
                  <a:pt x="129" y="1151"/>
                </a:lnTo>
                <a:lnTo>
                  <a:pt x="139" y="1149"/>
                </a:lnTo>
                <a:lnTo>
                  <a:pt x="150" y="1146"/>
                </a:lnTo>
                <a:lnTo>
                  <a:pt x="192" y="1145"/>
                </a:lnTo>
                <a:lnTo>
                  <a:pt x="192" y="1145"/>
                </a:lnTo>
                <a:lnTo>
                  <a:pt x="219" y="1145"/>
                </a:lnTo>
                <a:lnTo>
                  <a:pt x="237" y="1145"/>
                </a:lnTo>
                <a:lnTo>
                  <a:pt x="250" y="1144"/>
                </a:lnTo>
                <a:lnTo>
                  <a:pt x="262" y="1141"/>
                </a:lnTo>
                <a:lnTo>
                  <a:pt x="262" y="1141"/>
                </a:lnTo>
                <a:lnTo>
                  <a:pt x="268" y="1139"/>
                </a:lnTo>
                <a:lnTo>
                  <a:pt x="276" y="1134"/>
                </a:lnTo>
                <a:lnTo>
                  <a:pt x="296" y="1123"/>
                </a:lnTo>
                <a:lnTo>
                  <a:pt x="316" y="1113"/>
                </a:lnTo>
                <a:lnTo>
                  <a:pt x="325" y="1109"/>
                </a:lnTo>
                <a:lnTo>
                  <a:pt x="331" y="1109"/>
                </a:lnTo>
                <a:lnTo>
                  <a:pt x="331" y="1109"/>
                </a:lnTo>
                <a:lnTo>
                  <a:pt x="348" y="1108"/>
                </a:lnTo>
                <a:lnTo>
                  <a:pt x="373" y="1107"/>
                </a:lnTo>
                <a:lnTo>
                  <a:pt x="395" y="1105"/>
                </a:lnTo>
                <a:lnTo>
                  <a:pt x="408" y="1105"/>
                </a:lnTo>
                <a:lnTo>
                  <a:pt x="408" y="1105"/>
                </a:lnTo>
                <a:lnTo>
                  <a:pt x="420" y="1112"/>
                </a:lnTo>
                <a:lnTo>
                  <a:pt x="431" y="1118"/>
                </a:lnTo>
                <a:lnTo>
                  <a:pt x="446" y="1124"/>
                </a:lnTo>
                <a:lnTo>
                  <a:pt x="465" y="1130"/>
                </a:lnTo>
                <a:lnTo>
                  <a:pt x="488" y="1135"/>
                </a:lnTo>
                <a:lnTo>
                  <a:pt x="513" y="1140"/>
                </a:lnTo>
                <a:lnTo>
                  <a:pt x="543" y="1141"/>
                </a:lnTo>
                <a:lnTo>
                  <a:pt x="543" y="1141"/>
                </a:lnTo>
                <a:lnTo>
                  <a:pt x="575" y="1143"/>
                </a:lnTo>
                <a:lnTo>
                  <a:pt x="609" y="1145"/>
                </a:lnTo>
                <a:lnTo>
                  <a:pt x="685" y="1151"/>
                </a:lnTo>
                <a:lnTo>
                  <a:pt x="764" y="1157"/>
                </a:lnTo>
                <a:lnTo>
                  <a:pt x="805" y="1160"/>
                </a:lnTo>
                <a:lnTo>
                  <a:pt x="847" y="1161"/>
                </a:lnTo>
                <a:lnTo>
                  <a:pt x="847" y="1161"/>
                </a:lnTo>
                <a:lnTo>
                  <a:pt x="886" y="1162"/>
                </a:lnTo>
                <a:lnTo>
                  <a:pt x="919" y="1165"/>
                </a:lnTo>
                <a:lnTo>
                  <a:pt x="977" y="1172"/>
                </a:lnTo>
                <a:lnTo>
                  <a:pt x="1027" y="1177"/>
                </a:lnTo>
                <a:lnTo>
                  <a:pt x="1049" y="1178"/>
                </a:lnTo>
                <a:lnTo>
                  <a:pt x="1071" y="1178"/>
                </a:lnTo>
                <a:lnTo>
                  <a:pt x="1071" y="1178"/>
                </a:lnTo>
                <a:lnTo>
                  <a:pt x="1120" y="1174"/>
                </a:lnTo>
                <a:lnTo>
                  <a:pt x="1164" y="1169"/>
                </a:lnTo>
                <a:lnTo>
                  <a:pt x="1183" y="1165"/>
                </a:lnTo>
                <a:lnTo>
                  <a:pt x="1196" y="1161"/>
                </a:lnTo>
                <a:lnTo>
                  <a:pt x="1200" y="1160"/>
                </a:lnTo>
                <a:lnTo>
                  <a:pt x="1203" y="1157"/>
                </a:lnTo>
                <a:lnTo>
                  <a:pt x="1203" y="1156"/>
                </a:lnTo>
                <a:lnTo>
                  <a:pt x="1200" y="1155"/>
                </a:lnTo>
                <a:lnTo>
                  <a:pt x="1200" y="1155"/>
                </a:lnTo>
                <a:lnTo>
                  <a:pt x="1193" y="1152"/>
                </a:lnTo>
                <a:lnTo>
                  <a:pt x="1181" y="1151"/>
                </a:lnTo>
                <a:lnTo>
                  <a:pt x="1153" y="1151"/>
                </a:lnTo>
                <a:lnTo>
                  <a:pt x="1120" y="1151"/>
                </a:lnTo>
                <a:lnTo>
                  <a:pt x="1085" y="1151"/>
                </a:lnTo>
                <a:lnTo>
                  <a:pt x="1085" y="1151"/>
                </a:lnTo>
                <a:lnTo>
                  <a:pt x="1066" y="1150"/>
                </a:lnTo>
                <a:lnTo>
                  <a:pt x="1047" y="1148"/>
                </a:lnTo>
                <a:lnTo>
                  <a:pt x="1002" y="1140"/>
                </a:lnTo>
                <a:lnTo>
                  <a:pt x="956" y="1130"/>
                </a:lnTo>
                <a:lnTo>
                  <a:pt x="913" y="1119"/>
                </a:lnTo>
                <a:lnTo>
                  <a:pt x="913" y="1119"/>
                </a:lnTo>
                <a:lnTo>
                  <a:pt x="868" y="1104"/>
                </a:lnTo>
                <a:lnTo>
                  <a:pt x="817" y="1087"/>
                </a:lnTo>
                <a:lnTo>
                  <a:pt x="791" y="1078"/>
                </a:lnTo>
                <a:lnTo>
                  <a:pt x="764" y="1071"/>
                </a:lnTo>
                <a:lnTo>
                  <a:pt x="737" y="1063"/>
                </a:lnTo>
                <a:lnTo>
                  <a:pt x="711" y="1060"/>
                </a:lnTo>
                <a:lnTo>
                  <a:pt x="711" y="1060"/>
                </a:lnTo>
                <a:lnTo>
                  <a:pt x="684" y="1055"/>
                </a:lnTo>
                <a:lnTo>
                  <a:pt x="654" y="1048"/>
                </a:lnTo>
                <a:lnTo>
                  <a:pt x="623" y="1041"/>
                </a:lnTo>
                <a:lnTo>
                  <a:pt x="592" y="1032"/>
                </a:lnTo>
                <a:lnTo>
                  <a:pt x="564" y="1021"/>
                </a:lnTo>
                <a:lnTo>
                  <a:pt x="551" y="1015"/>
                </a:lnTo>
                <a:lnTo>
                  <a:pt x="539" y="1009"/>
                </a:lnTo>
                <a:lnTo>
                  <a:pt x="529" y="1003"/>
                </a:lnTo>
                <a:lnTo>
                  <a:pt x="519" y="995"/>
                </a:lnTo>
                <a:lnTo>
                  <a:pt x="512" y="988"/>
                </a:lnTo>
                <a:lnTo>
                  <a:pt x="507" y="980"/>
                </a:lnTo>
                <a:lnTo>
                  <a:pt x="507" y="980"/>
                </a:lnTo>
                <a:lnTo>
                  <a:pt x="491" y="954"/>
                </a:lnTo>
                <a:lnTo>
                  <a:pt x="482" y="938"/>
                </a:lnTo>
                <a:lnTo>
                  <a:pt x="478" y="930"/>
                </a:lnTo>
                <a:lnTo>
                  <a:pt x="476" y="920"/>
                </a:lnTo>
                <a:lnTo>
                  <a:pt x="470" y="891"/>
                </a:lnTo>
                <a:lnTo>
                  <a:pt x="470" y="891"/>
                </a:lnTo>
                <a:lnTo>
                  <a:pt x="467" y="870"/>
                </a:lnTo>
                <a:lnTo>
                  <a:pt x="465" y="845"/>
                </a:lnTo>
                <a:lnTo>
                  <a:pt x="460" y="791"/>
                </a:lnTo>
                <a:lnTo>
                  <a:pt x="457" y="763"/>
                </a:lnTo>
                <a:lnTo>
                  <a:pt x="453" y="735"/>
                </a:lnTo>
                <a:lnTo>
                  <a:pt x="450" y="711"/>
                </a:lnTo>
                <a:lnTo>
                  <a:pt x="444" y="689"/>
                </a:lnTo>
                <a:lnTo>
                  <a:pt x="444" y="689"/>
                </a:lnTo>
                <a:lnTo>
                  <a:pt x="436" y="671"/>
                </a:lnTo>
                <a:lnTo>
                  <a:pt x="427" y="651"/>
                </a:lnTo>
                <a:lnTo>
                  <a:pt x="409" y="614"/>
                </a:lnTo>
                <a:lnTo>
                  <a:pt x="390" y="582"/>
                </a:lnTo>
                <a:lnTo>
                  <a:pt x="374" y="555"/>
                </a:lnTo>
                <a:lnTo>
                  <a:pt x="374" y="555"/>
                </a:lnTo>
                <a:lnTo>
                  <a:pt x="367" y="540"/>
                </a:lnTo>
                <a:lnTo>
                  <a:pt x="361" y="519"/>
                </a:lnTo>
                <a:lnTo>
                  <a:pt x="353" y="495"/>
                </a:lnTo>
                <a:lnTo>
                  <a:pt x="347" y="469"/>
                </a:lnTo>
                <a:lnTo>
                  <a:pt x="342" y="444"/>
                </a:lnTo>
                <a:lnTo>
                  <a:pt x="337" y="421"/>
                </a:lnTo>
                <a:lnTo>
                  <a:pt x="335" y="402"/>
                </a:lnTo>
                <a:lnTo>
                  <a:pt x="335" y="390"/>
                </a:lnTo>
                <a:lnTo>
                  <a:pt x="335" y="390"/>
                </a:lnTo>
                <a:lnTo>
                  <a:pt x="335" y="369"/>
                </a:lnTo>
                <a:lnTo>
                  <a:pt x="335" y="348"/>
                </a:lnTo>
                <a:lnTo>
                  <a:pt x="335" y="313"/>
                </a:lnTo>
                <a:lnTo>
                  <a:pt x="335" y="313"/>
                </a:lnTo>
                <a:lnTo>
                  <a:pt x="335" y="292"/>
                </a:lnTo>
                <a:lnTo>
                  <a:pt x="335" y="273"/>
                </a:lnTo>
                <a:lnTo>
                  <a:pt x="335" y="273"/>
                </a:lnTo>
                <a:lnTo>
                  <a:pt x="336" y="250"/>
                </a:lnTo>
                <a:lnTo>
                  <a:pt x="337" y="205"/>
                </a:lnTo>
                <a:lnTo>
                  <a:pt x="337" y="178"/>
                </a:lnTo>
                <a:lnTo>
                  <a:pt x="336" y="152"/>
                </a:lnTo>
                <a:lnTo>
                  <a:pt x="333" y="127"/>
                </a:lnTo>
                <a:lnTo>
                  <a:pt x="331" y="116"/>
                </a:lnTo>
                <a:lnTo>
                  <a:pt x="328" y="105"/>
                </a:lnTo>
                <a:lnTo>
                  <a:pt x="328" y="105"/>
                </a:lnTo>
                <a:lnTo>
                  <a:pt x="325" y="96"/>
                </a:lnTo>
                <a:lnTo>
                  <a:pt x="320" y="88"/>
                </a:lnTo>
                <a:lnTo>
                  <a:pt x="314" y="79"/>
                </a:lnTo>
                <a:lnTo>
                  <a:pt x="307" y="70"/>
                </a:lnTo>
                <a:lnTo>
                  <a:pt x="294" y="57"/>
                </a:lnTo>
                <a:lnTo>
                  <a:pt x="279" y="44"/>
                </a:lnTo>
                <a:lnTo>
                  <a:pt x="264" y="33"/>
                </a:lnTo>
                <a:lnTo>
                  <a:pt x="249" y="26"/>
                </a:lnTo>
                <a:lnTo>
                  <a:pt x="237" y="20"/>
                </a:lnTo>
                <a:lnTo>
                  <a:pt x="228" y="16"/>
                </a:lnTo>
                <a:lnTo>
                  <a:pt x="228" y="16"/>
                </a:lnTo>
                <a:lnTo>
                  <a:pt x="215" y="12"/>
                </a:lnTo>
                <a:lnTo>
                  <a:pt x="201" y="9"/>
                </a:lnTo>
                <a:lnTo>
                  <a:pt x="186" y="6"/>
                </a:lnTo>
                <a:lnTo>
                  <a:pt x="186" y="6"/>
                </a:lnTo>
                <a:lnTo>
                  <a:pt x="180" y="4"/>
                </a:lnTo>
                <a:lnTo>
                  <a:pt x="175" y="1"/>
                </a:lnTo>
                <a:lnTo>
                  <a:pt x="169" y="0"/>
                </a:lnTo>
                <a:lnTo>
                  <a:pt x="169" y="0"/>
                </a:lnTo>
                <a:lnTo>
                  <a:pt x="164" y="0"/>
                </a:lnTo>
                <a:lnTo>
                  <a:pt x="160" y="1"/>
                </a:lnTo>
                <a:lnTo>
                  <a:pt x="156" y="2"/>
                </a:lnTo>
                <a:lnTo>
                  <a:pt x="156" y="4"/>
                </a:lnTo>
                <a:lnTo>
                  <a:pt x="156" y="4"/>
                </a:lnTo>
                <a:lnTo>
                  <a:pt x="140" y="5"/>
                </a:lnTo>
                <a:lnTo>
                  <a:pt x="128" y="6"/>
                </a:lnTo>
                <a:lnTo>
                  <a:pt x="119" y="6"/>
                </a:lnTo>
                <a:lnTo>
                  <a:pt x="119" y="6"/>
                </a:lnTo>
                <a:lnTo>
                  <a:pt x="114" y="7"/>
                </a:lnTo>
                <a:lnTo>
                  <a:pt x="108" y="9"/>
                </a:lnTo>
                <a:lnTo>
                  <a:pt x="97" y="14"/>
                </a:lnTo>
                <a:lnTo>
                  <a:pt x="97" y="14"/>
                </a:lnTo>
                <a:lnTo>
                  <a:pt x="87" y="18"/>
                </a:lnTo>
                <a:lnTo>
                  <a:pt x="85" y="21"/>
                </a:lnTo>
                <a:lnTo>
                  <a:pt x="83" y="22"/>
                </a:lnTo>
                <a:lnTo>
                  <a:pt x="83" y="23"/>
                </a:lnTo>
                <a:lnTo>
                  <a:pt x="83" y="23"/>
                </a:lnTo>
                <a:lnTo>
                  <a:pt x="86" y="33"/>
                </a:lnTo>
                <a:lnTo>
                  <a:pt x="87" y="41"/>
                </a:lnTo>
                <a:lnTo>
                  <a:pt x="87" y="46"/>
                </a:lnTo>
                <a:lnTo>
                  <a:pt x="87" y="46"/>
                </a:lnTo>
                <a:lnTo>
                  <a:pt x="85" y="57"/>
                </a:lnTo>
                <a:lnTo>
                  <a:pt x="86" y="62"/>
                </a:lnTo>
                <a:lnTo>
                  <a:pt x="87" y="66"/>
                </a:lnTo>
                <a:lnTo>
                  <a:pt x="87" y="66"/>
                </a:lnTo>
                <a:lnTo>
                  <a:pt x="88" y="70"/>
                </a:lnTo>
                <a:lnTo>
                  <a:pt x="89" y="75"/>
                </a:lnTo>
                <a:lnTo>
                  <a:pt x="89" y="83"/>
                </a:lnTo>
                <a:lnTo>
                  <a:pt x="83" y="75"/>
                </a:lnTo>
                <a:close/>
                <a:moveTo>
                  <a:pt x="99" y="99"/>
                </a:moveTo>
                <a:lnTo>
                  <a:pt x="99" y="99"/>
                </a:lnTo>
                <a:lnTo>
                  <a:pt x="107" y="106"/>
                </a:lnTo>
                <a:lnTo>
                  <a:pt x="122" y="124"/>
                </a:lnTo>
                <a:lnTo>
                  <a:pt x="138" y="143"/>
                </a:lnTo>
                <a:lnTo>
                  <a:pt x="144" y="152"/>
                </a:lnTo>
                <a:lnTo>
                  <a:pt x="146" y="158"/>
                </a:lnTo>
                <a:lnTo>
                  <a:pt x="146" y="158"/>
                </a:lnTo>
                <a:lnTo>
                  <a:pt x="146" y="166"/>
                </a:lnTo>
                <a:lnTo>
                  <a:pt x="145" y="177"/>
                </a:lnTo>
                <a:lnTo>
                  <a:pt x="140" y="202"/>
                </a:lnTo>
                <a:lnTo>
                  <a:pt x="138" y="214"/>
                </a:lnTo>
                <a:lnTo>
                  <a:pt x="134" y="224"/>
                </a:lnTo>
                <a:lnTo>
                  <a:pt x="130" y="230"/>
                </a:lnTo>
                <a:lnTo>
                  <a:pt x="128" y="231"/>
                </a:lnTo>
                <a:lnTo>
                  <a:pt x="127" y="231"/>
                </a:lnTo>
                <a:lnTo>
                  <a:pt x="127" y="231"/>
                </a:lnTo>
                <a:lnTo>
                  <a:pt x="123" y="228"/>
                </a:lnTo>
                <a:lnTo>
                  <a:pt x="119" y="223"/>
                </a:lnTo>
                <a:lnTo>
                  <a:pt x="113" y="212"/>
                </a:lnTo>
                <a:lnTo>
                  <a:pt x="109" y="199"/>
                </a:lnTo>
                <a:lnTo>
                  <a:pt x="107" y="192"/>
                </a:lnTo>
                <a:lnTo>
                  <a:pt x="107" y="192"/>
                </a:lnTo>
                <a:lnTo>
                  <a:pt x="106" y="183"/>
                </a:lnTo>
                <a:lnTo>
                  <a:pt x="106" y="169"/>
                </a:lnTo>
                <a:lnTo>
                  <a:pt x="107" y="148"/>
                </a:lnTo>
                <a:lnTo>
                  <a:pt x="107" y="148"/>
                </a:lnTo>
                <a:lnTo>
                  <a:pt x="107" y="125"/>
                </a:lnTo>
                <a:lnTo>
                  <a:pt x="107" y="125"/>
                </a:lnTo>
                <a:lnTo>
                  <a:pt x="106" y="119"/>
                </a:lnTo>
                <a:lnTo>
                  <a:pt x="103" y="110"/>
                </a:lnTo>
                <a:lnTo>
                  <a:pt x="99" y="99"/>
                </a:lnTo>
                <a:lnTo>
                  <a:pt x="99" y="9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1">
            <a:extLst>
              <a:ext uri="{FF2B5EF4-FFF2-40B4-BE49-F238E27FC236}">
                <a16:creationId xmlns:a16="http://schemas.microsoft.com/office/drawing/2014/main" id="{C08B60DD-3616-4943-9121-6B3398732680}"/>
              </a:ext>
            </a:extLst>
          </p:cNvPr>
          <p:cNvSpPr>
            <a:spLocks/>
          </p:cNvSpPr>
          <p:nvPr/>
        </p:nvSpPr>
        <p:spPr bwMode="auto">
          <a:xfrm>
            <a:off x="545988" y="3016939"/>
            <a:ext cx="1438113" cy="1105168"/>
          </a:xfrm>
          <a:custGeom>
            <a:avLst/>
            <a:gdLst>
              <a:gd name="T0" fmla="*/ 250 w 825"/>
              <a:gd name="T1" fmla="*/ 519 h 634"/>
              <a:gd name="T2" fmla="*/ 347 w 825"/>
              <a:gd name="T3" fmla="*/ 604 h 634"/>
              <a:gd name="T4" fmla="*/ 411 w 825"/>
              <a:gd name="T5" fmla="*/ 632 h 634"/>
              <a:gd name="T6" fmla="*/ 669 w 825"/>
              <a:gd name="T7" fmla="*/ 632 h 634"/>
              <a:gd name="T8" fmla="*/ 681 w 825"/>
              <a:gd name="T9" fmla="*/ 616 h 634"/>
              <a:gd name="T10" fmla="*/ 718 w 825"/>
              <a:gd name="T11" fmla="*/ 615 h 634"/>
              <a:gd name="T12" fmla="*/ 721 w 825"/>
              <a:gd name="T13" fmla="*/ 603 h 634"/>
              <a:gd name="T14" fmla="*/ 732 w 825"/>
              <a:gd name="T15" fmla="*/ 585 h 634"/>
              <a:gd name="T16" fmla="*/ 703 w 825"/>
              <a:gd name="T17" fmla="*/ 574 h 634"/>
              <a:gd name="T18" fmla="*/ 614 w 825"/>
              <a:gd name="T19" fmla="*/ 575 h 634"/>
              <a:gd name="T20" fmla="*/ 552 w 825"/>
              <a:gd name="T21" fmla="*/ 553 h 634"/>
              <a:gd name="T22" fmla="*/ 625 w 825"/>
              <a:gd name="T23" fmla="*/ 540 h 634"/>
              <a:gd name="T24" fmla="*/ 692 w 825"/>
              <a:gd name="T25" fmla="*/ 526 h 634"/>
              <a:gd name="T26" fmla="*/ 709 w 825"/>
              <a:gd name="T27" fmla="*/ 526 h 634"/>
              <a:gd name="T28" fmla="*/ 730 w 825"/>
              <a:gd name="T29" fmla="*/ 545 h 634"/>
              <a:gd name="T30" fmla="*/ 742 w 825"/>
              <a:gd name="T31" fmla="*/ 543 h 634"/>
              <a:gd name="T32" fmla="*/ 775 w 825"/>
              <a:gd name="T33" fmla="*/ 545 h 634"/>
              <a:gd name="T34" fmla="*/ 749 w 825"/>
              <a:gd name="T35" fmla="*/ 511 h 634"/>
              <a:gd name="T36" fmla="*/ 682 w 825"/>
              <a:gd name="T37" fmla="*/ 494 h 634"/>
              <a:gd name="T38" fmla="*/ 639 w 825"/>
              <a:gd name="T39" fmla="*/ 467 h 634"/>
              <a:gd name="T40" fmla="*/ 724 w 825"/>
              <a:gd name="T41" fmla="*/ 395 h 634"/>
              <a:gd name="T42" fmla="*/ 792 w 825"/>
              <a:gd name="T43" fmla="*/ 390 h 634"/>
              <a:gd name="T44" fmla="*/ 804 w 825"/>
              <a:gd name="T45" fmla="*/ 365 h 634"/>
              <a:gd name="T46" fmla="*/ 784 w 825"/>
              <a:gd name="T47" fmla="*/ 361 h 634"/>
              <a:gd name="T48" fmla="*/ 778 w 825"/>
              <a:gd name="T49" fmla="*/ 335 h 634"/>
              <a:gd name="T50" fmla="*/ 774 w 825"/>
              <a:gd name="T51" fmla="*/ 282 h 634"/>
              <a:gd name="T52" fmla="*/ 801 w 825"/>
              <a:gd name="T53" fmla="*/ 259 h 634"/>
              <a:gd name="T54" fmla="*/ 811 w 825"/>
              <a:gd name="T55" fmla="*/ 259 h 634"/>
              <a:gd name="T56" fmla="*/ 825 w 825"/>
              <a:gd name="T57" fmla="*/ 259 h 634"/>
              <a:gd name="T58" fmla="*/ 818 w 825"/>
              <a:gd name="T59" fmla="*/ 234 h 634"/>
              <a:gd name="T60" fmla="*/ 781 w 825"/>
              <a:gd name="T61" fmla="*/ 229 h 634"/>
              <a:gd name="T62" fmla="*/ 692 w 825"/>
              <a:gd name="T63" fmla="*/ 213 h 634"/>
              <a:gd name="T64" fmla="*/ 567 w 825"/>
              <a:gd name="T65" fmla="*/ 249 h 634"/>
              <a:gd name="T66" fmla="*/ 504 w 825"/>
              <a:gd name="T67" fmla="*/ 270 h 634"/>
              <a:gd name="T68" fmla="*/ 437 w 825"/>
              <a:gd name="T69" fmla="*/ 246 h 634"/>
              <a:gd name="T70" fmla="*/ 423 w 825"/>
              <a:gd name="T71" fmla="*/ 220 h 634"/>
              <a:gd name="T72" fmla="*/ 509 w 825"/>
              <a:gd name="T73" fmla="*/ 202 h 634"/>
              <a:gd name="T74" fmla="*/ 526 w 825"/>
              <a:gd name="T75" fmla="*/ 187 h 634"/>
              <a:gd name="T76" fmla="*/ 405 w 825"/>
              <a:gd name="T77" fmla="*/ 190 h 634"/>
              <a:gd name="T78" fmla="*/ 344 w 825"/>
              <a:gd name="T79" fmla="*/ 95 h 634"/>
              <a:gd name="T80" fmla="*/ 262 w 825"/>
              <a:gd name="T81" fmla="*/ 17 h 634"/>
              <a:gd name="T82" fmla="*/ 178 w 825"/>
              <a:gd name="T83" fmla="*/ 1 h 634"/>
              <a:gd name="T84" fmla="*/ 99 w 825"/>
              <a:gd name="T85" fmla="*/ 22 h 634"/>
              <a:gd name="T86" fmla="*/ 38 w 825"/>
              <a:gd name="T87" fmla="*/ 75 h 634"/>
              <a:gd name="T88" fmla="*/ 2 w 825"/>
              <a:gd name="T89" fmla="*/ 172 h 634"/>
              <a:gd name="T90" fmla="*/ 17 w 825"/>
              <a:gd name="T91" fmla="*/ 351 h 634"/>
              <a:gd name="T92" fmla="*/ 37 w 825"/>
              <a:gd name="T93" fmla="*/ 442 h 634"/>
              <a:gd name="T94" fmla="*/ 28 w 825"/>
              <a:gd name="T95" fmla="*/ 496 h 634"/>
              <a:gd name="T96" fmla="*/ 1 w 825"/>
              <a:gd name="T97" fmla="*/ 530 h 634"/>
              <a:gd name="T98" fmla="*/ 21 w 825"/>
              <a:gd name="T99" fmla="*/ 541 h 634"/>
              <a:gd name="T100" fmla="*/ 53 w 825"/>
              <a:gd name="T101" fmla="*/ 540 h 634"/>
              <a:gd name="T102" fmla="*/ 57 w 825"/>
              <a:gd name="T103" fmla="*/ 561 h 634"/>
              <a:gd name="T104" fmla="*/ 77 w 825"/>
              <a:gd name="T105" fmla="*/ 566 h 634"/>
              <a:gd name="T106" fmla="*/ 94 w 825"/>
              <a:gd name="T107" fmla="*/ 551 h 634"/>
              <a:gd name="T108" fmla="*/ 106 w 825"/>
              <a:gd name="T109" fmla="*/ 536 h 634"/>
              <a:gd name="T110" fmla="*/ 108 w 825"/>
              <a:gd name="T111" fmla="*/ 515 h 634"/>
              <a:gd name="T112" fmla="*/ 100 w 825"/>
              <a:gd name="T113" fmla="*/ 453 h 634"/>
              <a:gd name="T114" fmla="*/ 111 w 825"/>
              <a:gd name="T115" fmla="*/ 402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25" h="634">
                <a:moveTo>
                  <a:pt x="113" y="401"/>
                </a:moveTo>
                <a:lnTo>
                  <a:pt x="113" y="401"/>
                </a:lnTo>
                <a:lnTo>
                  <a:pt x="146" y="432"/>
                </a:lnTo>
                <a:lnTo>
                  <a:pt x="178" y="460"/>
                </a:lnTo>
                <a:lnTo>
                  <a:pt x="213" y="490"/>
                </a:lnTo>
                <a:lnTo>
                  <a:pt x="213" y="490"/>
                </a:lnTo>
                <a:lnTo>
                  <a:pt x="250" y="519"/>
                </a:lnTo>
                <a:lnTo>
                  <a:pt x="290" y="548"/>
                </a:lnTo>
                <a:lnTo>
                  <a:pt x="334" y="579"/>
                </a:lnTo>
                <a:lnTo>
                  <a:pt x="334" y="579"/>
                </a:lnTo>
                <a:lnTo>
                  <a:pt x="336" y="584"/>
                </a:lnTo>
                <a:lnTo>
                  <a:pt x="338" y="590"/>
                </a:lnTo>
                <a:lnTo>
                  <a:pt x="342" y="597"/>
                </a:lnTo>
                <a:lnTo>
                  <a:pt x="347" y="604"/>
                </a:lnTo>
                <a:lnTo>
                  <a:pt x="353" y="613"/>
                </a:lnTo>
                <a:lnTo>
                  <a:pt x="363" y="619"/>
                </a:lnTo>
                <a:lnTo>
                  <a:pt x="374" y="625"/>
                </a:lnTo>
                <a:lnTo>
                  <a:pt x="374" y="625"/>
                </a:lnTo>
                <a:lnTo>
                  <a:pt x="381" y="627"/>
                </a:lnTo>
                <a:lnTo>
                  <a:pt x="390" y="630"/>
                </a:lnTo>
                <a:lnTo>
                  <a:pt x="411" y="632"/>
                </a:lnTo>
                <a:lnTo>
                  <a:pt x="436" y="634"/>
                </a:lnTo>
                <a:lnTo>
                  <a:pt x="462" y="634"/>
                </a:lnTo>
                <a:lnTo>
                  <a:pt x="515" y="632"/>
                </a:lnTo>
                <a:lnTo>
                  <a:pt x="560" y="631"/>
                </a:lnTo>
                <a:lnTo>
                  <a:pt x="560" y="631"/>
                </a:lnTo>
                <a:lnTo>
                  <a:pt x="636" y="632"/>
                </a:lnTo>
                <a:lnTo>
                  <a:pt x="669" y="632"/>
                </a:lnTo>
                <a:lnTo>
                  <a:pt x="685" y="631"/>
                </a:lnTo>
                <a:lnTo>
                  <a:pt x="685" y="631"/>
                </a:lnTo>
                <a:lnTo>
                  <a:pt x="687" y="631"/>
                </a:lnTo>
                <a:lnTo>
                  <a:pt x="687" y="629"/>
                </a:lnTo>
                <a:lnTo>
                  <a:pt x="685" y="624"/>
                </a:lnTo>
                <a:lnTo>
                  <a:pt x="681" y="619"/>
                </a:lnTo>
                <a:lnTo>
                  <a:pt x="681" y="616"/>
                </a:lnTo>
                <a:lnTo>
                  <a:pt x="682" y="615"/>
                </a:lnTo>
                <a:lnTo>
                  <a:pt x="682" y="615"/>
                </a:lnTo>
                <a:lnTo>
                  <a:pt x="688" y="615"/>
                </a:lnTo>
                <a:lnTo>
                  <a:pt x="698" y="616"/>
                </a:lnTo>
                <a:lnTo>
                  <a:pt x="709" y="616"/>
                </a:lnTo>
                <a:lnTo>
                  <a:pt x="714" y="616"/>
                </a:lnTo>
                <a:lnTo>
                  <a:pt x="718" y="615"/>
                </a:lnTo>
                <a:lnTo>
                  <a:pt x="718" y="615"/>
                </a:lnTo>
                <a:lnTo>
                  <a:pt x="723" y="613"/>
                </a:lnTo>
                <a:lnTo>
                  <a:pt x="726" y="610"/>
                </a:lnTo>
                <a:lnTo>
                  <a:pt x="726" y="608"/>
                </a:lnTo>
                <a:lnTo>
                  <a:pt x="724" y="605"/>
                </a:lnTo>
                <a:lnTo>
                  <a:pt x="724" y="605"/>
                </a:lnTo>
                <a:lnTo>
                  <a:pt x="721" y="603"/>
                </a:lnTo>
                <a:lnTo>
                  <a:pt x="713" y="600"/>
                </a:lnTo>
                <a:lnTo>
                  <a:pt x="704" y="599"/>
                </a:lnTo>
                <a:lnTo>
                  <a:pt x="704" y="599"/>
                </a:lnTo>
                <a:lnTo>
                  <a:pt x="719" y="594"/>
                </a:lnTo>
                <a:lnTo>
                  <a:pt x="728" y="590"/>
                </a:lnTo>
                <a:lnTo>
                  <a:pt x="730" y="588"/>
                </a:lnTo>
                <a:lnTo>
                  <a:pt x="732" y="585"/>
                </a:lnTo>
                <a:lnTo>
                  <a:pt x="732" y="585"/>
                </a:lnTo>
                <a:lnTo>
                  <a:pt x="729" y="583"/>
                </a:lnTo>
                <a:lnTo>
                  <a:pt x="726" y="582"/>
                </a:lnTo>
                <a:lnTo>
                  <a:pt x="717" y="578"/>
                </a:lnTo>
                <a:lnTo>
                  <a:pt x="704" y="575"/>
                </a:lnTo>
                <a:lnTo>
                  <a:pt x="704" y="575"/>
                </a:lnTo>
                <a:lnTo>
                  <a:pt x="703" y="574"/>
                </a:lnTo>
                <a:lnTo>
                  <a:pt x="700" y="572"/>
                </a:lnTo>
                <a:lnTo>
                  <a:pt x="693" y="571"/>
                </a:lnTo>
                <a:lnTo>
                  <a:pt x="685" y="569"/>
                </a:lnTo>
                <a:lnTo>
                  <a:pt x="652" y="569"/>
                </a:lnTo>
                <a:lnTo>
                  <a:pt x="652" y="569"/>
                </a:lnTo>
                <a:lnTo>
                  <a:pt x="631" y="573"/>
                </a:lnTo>
                <a:lnTo>
                  <a:pt x="614" y="575"/>
                </a:lnTo>
                <a:lnTo>
                  <a:pt x="605" y="577"/>
                </a:lnTo>
                <a:lnTo>
                  <a:pt x="599" y="575"/>
                </a:lnTo>
                <a:lnTo>
                  <a:pt x="599" y="575"/>
                </a:lnTo>
                <a:lnTo>
                  <a:pt x="570" y="569"/>
                </a:lnTo>
                <a:lnTo>
                  <a:pt x="552" y="566"/>
                </a:lnTo>
                <a:lnTo>
                  <a:pt x="552" y="553"/>
                </a:lnTo>
                <a:lnTo>
                  <a:pt x="552" y="553"/>
                </a:lnTo>
                <a:lnTo>
                  <a:pt x="582" y="540"/>
                </a:lnTo>
                <a:lnTo>
                  <a:pt x="582" y="540"/>
                </a:lnTo>
                <a:lnTo>
                  <a:pt x="587" y="538"/>
                </a:lnTo>
                <a:lnTo>
                  <a:pt x="592" y="537"/>
                </a:lnTo>
                <a:lnTo>
                  <a:pt x="603" y="537"/>
                </a:lnTo>
                <a:lnTo>
                  <a:pt x="614" y="538"/>
                </a:lnTo>
                <a:lnTo>
                  <a:pt x="625" y="540"/>
                </a:lnTo>
                <a:lnTo>
                  <a:pt x="625" y="540"/>
                </a:lnTo>
                <a:lnTo>
                  <a:pt x="639" y="538"/>
                </a:lnTo>
                <a:lnTo>
                  <a:pt x="657" y="535"/>
                </a:lnTo>
                <a:lnTo>
                  <a:pt x="682" y="530"/>
                </a:lnTo>
                <a:lnTo>
                  <a:pt x="682" y="530"/>
                </a:lnTo>
                <a:lnTo>
                  <a:pt x="687" y="527"/>
                </a:lnTo>
                <a:lnTo>
                  <a:pt x="692" y="526"/>
                </a:lnTo>
                <a:lnTo>
                  <a:pt x="692" y="526"/>
                </a:lnTo>
                <a:lnTo>
                  <a:pt x="697" y="528"/>
                </a:lnTo>
                <a:lnTo>
                  <a:pt x="701" y="530"/>
                </a:lnTo>
                <a:lnTo>
                  <a:pt x="704" y="530"/>
                </a:lnTo>
                <a:lnTo>
                  <a:pt x="704" y="530"/>
                </a:lnTo>
                <a:lnTo>
                  <a:pt x="708" y="527"/>
                </a:lnTo>
                <a:lnTo>
                  <a:pt x="709" y="526"/>
                </a:lnTo>
                <a:lnTo>
                  <a:pt x="712" y="524"/>
                </a:lnTo>
                <a:lnTo>
                  <a:pt x="712" y="524"/>
                </a:lnTo>
                <a:lnTo>
                  <a:pt x="714" y="530"/>
                </a:lnTo>
                <a:lnTo>
                  <a:pt x="722" y="540"/>
                </a:lnTo>
                <a:lnTo>
                  <a:pt x="722" y="540"/>
                </a:lnTo>
                <a:lnTo>
                  <a:pt x="726" y="543"/>
                </a:lnTo>
                <a:lnTo>
                  <a:pt x="730" y="545"/>
                </a:lnTo>
                <a:lnTo>
                  <a:pt x="735" y="545"/>
                </a:lnTo>
                <a:lnTo>
                  <a:pt x="737" y="543"/>
                </a:lnTo>
                <a:lnTo>
                  <a:pt x="738" y="543"/>
                </a:lnTo>
                <a:lnTo>
                  <a:pt x="738" y="543"/>
                </a:lnTo>
                <a:lnTo>
                  <a:pt x="738" y="542"/>
                </a:lnTo>
                <a:lnTo>
                  <a:pt x="739" y="542"/>
                </a:lnTo>
                <a:lnTo>
                  <a:pt x="742" y="543"/>
                </a:lnTo>
                <a:lnTo>
                  <a:pt x="747" y="547"/>
                </a:lnTo>
                <a:lnTo>
                  <a:pt x="754" y="549"/>
                </a:lnTo>
                <a:lnTo>
                  <a:pt x="754" y="549"/>
                </a:lnTo>
                <a:lnTo>
                  <a:pt x="763" y="549"/>
                </a:lnTo>
                <a:lnTo>
                  <a:pt x="770" y="548"/>
                </a:lnTo>
                <a:lnTo>
                  <a:pt x="774" y="546"/>
                </a:lnTo>
                <a:lnTo>
                  <a:pt x="775" y="545"/>
                </a:lnTo>
                <a:lnTo>
                  <a:pt x="774" y="543"/>
                </a:lnTo>
                <a:lnTo>
                  <a:pt x="774" y="543"/>
                </a:lnTo>
                <a:lnTo>
                  <a:pt x="770" y="535"/>
                </a:lnTo>
                <a:lnTo>
                  <a:pt x="765" y="528"/>
                </a:lnTo>
                <a:lnTo>
                  <a:pt x="758" y="520"/>
                </a:lnTo>
                <a:lnTo>
                  <a:pt x="758" y="520"/>
                </a:lnTo>
                <a:lnTo>
                  <a:pt x="749" y="511"/>
                </a:lnTo>
                <a:lnTo>
                  <a:pt x="739" y="505"/>
                </a:lnTo>
                <a:lnTo>
                  <a:pt x="730" y="500"/>
                </a:lnTo>
                <a:lnTo>
                  <a:pt x="722" y="496"/>
                </a:lnTo>
                <a:lnTo>
                  <a:pt x="722" y="496"/>
                </a:lnTo>
                <a:lnTo>
                  <a:pt x="709" y="495"/>
                </a:lnTo>
                <a:lnTo>
                  <a:pt x="697" y="494"/>
                </a:lnTo>
                <a:lnTo>
                  <a:pt x="682" y="494"/>
                </a:lnTo>
                <a:lnTo>
                  <a:pt x="682" y="494"/>
                </a:lnTo>
                <a:lnTo>
                  <a:pt x="655" y="486"/>
                </a:lnTo>
                <a:lnTo>
                  <a:pt x="655" y="486"/>
                </a:lnTo>
                <a:lnTo>
                  <a:pt x="648" y="484"/>
                </a:lnTo>
                <a:lnTo>
                  <a:pt x="640" y="480"/>
                </a:lnTo>
                <a:lnTo>
                  <a:pt x="631" y="476"/>
                </a:lnTo>
                <a:lnTo>
                  <a:pt x="639" y="467"/>
                </a:lnTo>
                <a:lnTo>
                  <a:pt x="639" y="467"/>
                </a:lnTo>
                <a:lnTo>
                  <a:pt x="656" y="453"/>
                </a:lnTo>
                <a:lnTo>
                  <a:pt x="688" y="427"/>
                </a:lnTo>
                <a:lnTo>
                  <a:pt x="688" y="427"/>
                </a:lnTo>
                <a:lnTo>
                  <a:pt x="713" y="405"/>
                </a:lnTo>
                <a:lnTo>
                  <a:pt x="724" y="395"/>
                </a:lnTo>
                <a:lnTo>
                  <a:pt x="724" y="395"/>
                </a:lnTo>
                <a:lnTo>
                  <a:pt x="745" y="394"/>
                </a:lnTo>
                <a:lnTo>
                  <a:pt x="774" y="391"/>
                </a:lnTo>
                <a:lnTo>
                  <a:pt x="774" y="391"/>
                </a:lnTo>
                <a:lnTo>
                  <a:pt x="782" y="391"/>
                </a:lnTo>
                <a:lnTo>
                  <a:pt x="787" y="391"/>
                </a:lnTo>
                <a:lnTo>
                  <a:pt x="790" y="391"/>
                </a:lnTo>
                <a:lnTo>
                  <a:pt x="792" y="390"/>
                </a:lnTo>
                <a:lnTo>
                  <a:pt x="795" y="387"/>
                </a:lnTo>
                <a:lnTo>
                  <a:pt x="797" y="385"/>
                </a:lnTo>
                <a:lnTo>
                  <a:pt x="797" y="385"/>
                </a:lnTo>
                <a:lnTo>
                  <a:pt x="804" y="372"/>
                </a:lnTo>
                <a:lnTo>
                  <a:pt x="804" y="369"/>
                </a:lnTo>
                <a:lnTo>
                  <a:pt x="804" y="365"/>
                </a:lnTo>
                <a:lnTo>
                  <a:pt x="804" y="365"/>
                </a:lnTo>
                <a:lnTo>
                  <a:pt x="804" y="360"/>
                </a:lnTo>
                <a:lnTo>
                  <a:pt x="797" y="361"/>
                </a:lnTo>
                <a:lnTo>
                  <a:pt x="797" y="361"/>
                </a:lnTo>
                <a:lnTo>
                  <a:pt x="789" y="363"/>
                </a:lnTo>
                <a:lnTo>
                  <a:pt x="786" y="363"/>
                </a:lnTo>
                <a:lnTo>
                  <a:pt x="784" y="361"/>
                </a:lnTo>
                <a:lnTo>
                  <a:pt x="784" y="361"/>
                </a:lnTo>
                <a:lnTo>
                  <a:pt x="782" y="360"/>
                </a:lnTo>
                <a:lnTo>
                  <a:pt x="782" y="358"/>
                </a:lnTo>
                <a:lnTo>
                  <a:pt x="781" y="353"/>
                </a:lnTo>
                <a:lnTo>
                  <a:pt x="781" y="348"/>
                </a:lnTo>
                <a:lnTo>
                  <a:pt x="781" y="345"/>
                </a:lnTo>
                <a:lnTo>
                  <a:pt x="781" y="345"/>
                </a:lnTo>
                <a:lnTo>
                  <a:pt x="778" y="335"/>
                </a:lnTo>
                <a:lnTo>
                  <a:pt x="774" y="316"/>
                </a:lnTo>
                <a:lnTo>
                  <a:pt x="774" y="316"/>
                </a:lnTo>
                <a:lnTo>
                  <a:pt x="773" y="303"/>
                </a:lnTo>
                <a:lnTo>
                  <a:pt x="771" y="294"/>
                </a:lnTo>
                <a:lnTo>
                  <a:pt x="773" y="287"/>
                </a:lnTo>
                <a:lnTo>
                  <a:pt x="774" y="282"/>
                </a:lnTo>
                <a:lnTo>
                  <a:pt x="774" y="282"/>
                </a:lnTo>
                <a:lnTo>
                  <a:pt x="782" y="268"/>
                </a:lnTo>
                <a:lnTo>
                  <a:pt x="789" y="262"/>
                </a:lnTo>
                <a:lnTo>
                  <a:pt x="791" y="260"/>
                </a:lnTo>
                <a:lnTo>
                  <a:pt x="794" y="259"/>
                </a:lnTo>
                <a:lnTo>
                  <a:pt x="794" y="259"/>
                </a:lnTo>
                <a:lnTo>
                  <a:pt x="800" y="259"/>
                </a:lnTo>
                <a:lnTo>
                  <a:pt x="801" y="259"/>
                </a:lnTo>
                <a:lnTo>
                  <a:pt x="801" y="259"/>
                </a:lnTo>
                <a:lnTo>
                  <a:pt x="807" y="272"/>
                </a:lnTo>
                <a:lnTo>
                  <a:pt x="807" y="272"/>
                </a:lnTo>
                <a:lnTo>
                  <a:pt x="807" y="265"/>
                </a:lnTo>
                <a:lnTo>
                  <a:pt x="808" y="261"/>
                </a:lnTo>
                <a:lnTo>
                  <a:pt x="810" y="260"/>
                </a:lnTo>
                <a:lnTo>
                  <a:pt x="811" y="259"/>
                </a:lnTo>
                <a:lnTo>
                  <a:pt x="811" y="259"/>
                </a:lnTo>
                <a:lnTo>
                  <a:pt x="813" y="259"/>
                </a:lnTo>
                <a:lnTo>
                  <a:pt x="818" y="261"/>
                </a:lnTo>
                <a:lnTo>
                  <a:pt x="822" y="262"/>
                </a:lnTo>
                <a:lnTo>
                  <a:pt x="823" y="262"/>
                </a:lnTo>
                <a:lnTo>
                  <a:pt x="823" y="262"/>
                </a:lnTo>
                <a:lnTo>
                  <a:pt x="825" y="259"/>
                </a:lnTo>
                <a:lnTo>
                  <a:pt x="825" y="251"/>
                </a:lnTo>
                <a:lnTo>
                  <a:pt x="825" y="244"/>
                </a:lnTo>
                <a:lnTo>
                  <a:pt x="823" y="239"/>
                </a:lnTo>
                <a:lnTo>
                  <a:pt x="823" y="239"/>
                </a:lnTo>
                <a:lnTo>
                  <a:pt x="822" y="238"/>
                </a:lnTo>
                <a:lnTo>
                  <a:pt x="821" y="235"/>
                </a:lnTo>
                <a:lnTo>
                  <a:pt x="818" y="234"/>
                </a:lnTo>
                <a:lnTo>
                  <a:pt x="811" y="233"/>
                </a:lnTo>
                <a:lnTo>
                  <a:pt x="811" y="233"/>
                </a:lnTo>
                <a:lnTo>
                  <a:pt x="801" y="231"/>
                </a:lnTo>
                <a:lnTo>
                  <a:pt x="794" y="231"/>
                </a:lnTo>
                <a:lnTo>
                  <a:pt x="787" y="233"/>
                </a:lnTo>
                <a:lnTo>
                  <a:pt x="787" y="233"/>
                </a:lnTo>
                <a:lnTo>
                  <a:pt x="781" y="229"/>
                </a:lnTo>
                <a:lnTo>
                  <a:pt x="774" y="225"/>
                </a:lnTo>
                <a:lnTo>
                  <a:pt x="764" y="220"/>
                </a:lnTo>
                <a:lnTo>
                  <a:pt x="750" y="216"/>
                </a:lnTo>
                <a:lnTo>
                  <a:pt x="733" y="213"/>
                </a:lnTo>
                <a:lnTo>
                  <a:pt x="714" y="212"/>
                </a:lnTo>
                <a:lnTo>
                  <a:pt x="692" y="213"/>
                </a:lnTo>
                <a:lnTo>
                  <a:pt x="692" y="213"/>
                </a:lnTo>
                <a:lnTo>
                  <a:pt x="669" y="215"/>
                </a:lnTo>
                <a:lnTo>
                  <a:pt x="649" y="219"/>
                </a:lnTo>
                <a:lnTo>
                  <a:pt x="631" y="223"/>
                </a:lnTo>
                <a:lnTo>
                  <a:pt x="615" y="228"/>
                </a:lnTo>
                <a:lnTo>
                  <a:pt x="599" y="233"/>
                </a:lnTo>
                <a:lnTo>
                  <a:pt x="583" y="240"/>
                </a:lnTo>
                <a:lnTo>
                  <a:pt x="567" y="249"/>
                </a:lnTo>
                <a:lnTo>
                  <a:pt x="550" y="259"/>
                </a:lnTo>
                <a:lnTo>
                  <a:pt x="550" y="259"/>
                </a:lnTo>
                <a:lnTo>
                  <a:pt x="540" y="264"/>
                </a:lnTo>
                <a:lnTo>
                  <a:pt x="531" y="267"/>
                </a:lnTo>
                <a:lnTo>
                  <a:pt x="521" y="270"/>
                </a:lnTo>
                <a:lnTo>
                  <a:pt x="513" y="270"/>
                </a:lnTo>
                <a:lnTo>
                  <a:pt x="504" y="270"/>
                </a:lnTo>
                <a:lnTo>
                  <a:pt x="495" y="270"/>
                </a:lnTo>
                <a:lnTo>
                  <a:pt x="478" y="266"/>
                </a:lnTo>
                <a:lnTo>
                  <a:pt x="463" y="261"/>
                </a:lnTo>
                <a:lnTo>
                  <a:pt x="452" y="255"/>
                </a:lnTo>
                <a:lnTo>
                  <a:pt x="442" y="250"/>
                </a:lnTo>
                <a:lnTo>
                  <a:pt x="437" y="246"/>
                </a:lnTo>
                <a:lnTo>
                  <a:pt x="437" y="246"/>
                </a:lnTo>
                <a:lnTo>
                  <a:pt x="431" y="239"/>
                </a:lnTo>
                <a:lnTo>
                  <a:pt x="426" y="233"/>
                </a:lnTo>
                <a:lnTo>
                  <a:pt x="421" y="226"/>
                </a:lnTo>
                <a:lnTo>
                  <a:pt x="421" y="226"/>
                </a:lnTo>
                <a:lnTo>
                  <a:pt x="421" y="225"/>
                </a:lnTo>
                <a:lnTo>
                  <a:pt x="421" y="223"/>
                </a:lnTo>
                <a:lnTo>
                  <a:pt x="423" y="220"/>
                </a:lnTo>
                <a:lnTo>
                  <a:pt x="431" y="219"/>
                </a:lnTo>
                <a:lnTo>
                  <a:pt x="431" y="219"/>
                </a:lnTo>
                <a:lnTo>
                  <a:pt x="442" y="218"/>
                </a:lnTo>
                <a:lnTo>
                  <a:pt x="458" y="215"/>
                </a:lnTo>
                <a:lnTo>
                  <a:pt x="493" y="207"/>
                </a:lnTo>
                <a:lnTo>
                  <a:pt x="493" y="207"/>
                </a:lnTo>
                <a:lnTo>
                  <a:pt x="509" y="202"/>
                </a:lnTo>
                <a:lnTo>
                  <a:pt x="521" y="198"/>
                </a:lnTo>
                <a:lnTo>
                  <a:pt x="530" y="194"/>
                </a:lnTo>
                <a:lnTo>
                  <a:pt x="532" y="192"/>
                </a:lnTo>
                <a:lnTo>
                  <a:pt x="532" y="189"/>
                </a:lnTo>
                <a:lnTo>
                  <a:pt x="532" y="189"/>
                </a:lnTo>
                <a:lnTo>
                  <a:pt x="531" y="188"/>
                </a:lnTo>
                <a:lnTo>
                  <a:pt x="526" y="187"/>
                </a:lnTo>
                <a:lnTo>
                  <a:pt x="510" y="186"/>
                </a:lnTo>
                <a:lnTo>
                  <a:pt x="488" y="187"/>
                </a:lnTo>
                <a:lnTo>
                  <a:pt x="461" y="189"/>
                </a:lnTo>
                <a:lnTo>
                  <a:pt x="461" y="189"/>
                </a:lnTo>
                <a:lnTo>
                  <a:pt x="435" y="192"/>
                </a:lnTo>
                <a:lnTo>
                  <a:pt x="416" y="192"/>
                </a:lnTo>
                <a:lnTo>
                  <a:pt x="405" y="190"/>
                </a:lnTo>
                <a:lnTo>
                  <a:pt x="401" y="189"/>
                </a:lnTo>
                <a:lnTo>
                  <a:pt x="401" y="189"/>
                </a:lnTo>
                <a:lnTo>
                  <a:pt x="395" y="179"/>
                </a:lnTo>
                <a:lnTo>
                  <a:pt x="381" y="152"/>
                </a:lnTo>
                <a:lnTo>
                  <a:pt x="370" y="135"/>
                </a:lnTo>
                <a:lnTo>
                  <a:pt x="358" y="115"/>
                </a:lnTo>
                <a:lnTo>
                  <a:pt x="344" y="95"/>
                </a:lnTo>
                <a:lnTo>
                  <a:pt x="328" y="74"/>
                </a:lnTo>
                <a:lnTo>
                  <a:pt x="328" y="74"/>
                </a:lnTo>
                <a:lnTo>
                  <a:pt x="311" y="54"/>
                </a:lnTo>
                <a:lnTo>
                  <a:pt x="292" y="38"/>
                </a:lnTo>
                <a:lnTo>
                  <a:pt x="282" y="31"/>
                </a:lnTo>
                <a:lnTo>
                  <a:pt x="272" y="23"/>
                </a:lnTo>
                <a:lnTo>
                  <a:pt x="262" y="17"/>
                </a:lnTo>
                <a:lnTo>
                  <a:pt x="251" y="12"/>
                </a:lnTo>
                <a:lnTo>
                  <a:pt x="240" y="8"/>
                </a:lnTo>
                <a:lnTo>
                  <a:pt x="229" y="5"/>
                </a:lnTo>
                <a:lnTo>
                  <a:pt x="217" y="2"/>
                </a:lnTo>
                <a:lnTo>
                  <a:pt x="204" y="1"/>
                </a:lnTo>
                <a:lnTo>
                  <a:pt x="191" y="0"/>
                </a:lnTo>
                <a:lnTo>
                  <a:pt x="178" y="1"/>
                </a:lnTo>
                <a:lnTo>
                  <a:pt x="163" y="2"/>
                </a:lnTo>
                <a:lnTo>
                  <a:pt x="150" y="5"/>
                </a:lnTo>
                <a:lnTo>
                  <a:pt x="150" y="5"/>
                </a:lnTo>
                <a:lnTo>
                  <a:pt x="135" y="8"/>
                </a:lnTo>
                <a:lnTo>
                  <a:pt x="123" y="12"/>
                </a:lnTo>
                <a:lnTo>
                  <a:pt x="110" y="17"/>
                </a:lnTo>
                <a:lnTo>
                  <a:pt x="99" y="22"/>
                </a:lnTo>
                <a:lnTo>
                  <a:pt x="88" y="28"/>
                </a:lnTo>
                <a:lnTo>
                  <a:pt x="78" y="34"/>
                </a:lnTo>
                <a:lnTo>
                  <a:pt x="68" y="42"/>
                </a:lnTo>
                <a:lnTo>
                  <a:pt x="59" y="49"/>
                </a:lnTo>
                <a:lnTo>
                  <a:pt x="52" y="58"/>
                </a:lnTo>
                <a:lnTo>
                  <a:pt x="45" y="67"/>
                </a:lnTo>
                <a:lnTo>
                  <a:pt x="38" y="75"/>
                </a:lnTo>
                <a:lnTo>
                  <a:pt x="31" y="85"/>
                </a:lnTo>
                <a:lnTo>
                  <a:pt x="20" y="106"/>
                </a:lnTo>
                <a:lnTo>
                  <a:pt x="11" y="130"/>
                </a:lnTo>
                <a:lnTo>
                  <a:pt x="11" y="130"/>
                </a:lnTo>
                <a:lnTo>
                  <a:pt x="7" y="143"/>
                </a:lnTo>
                <a:lnTo>
                  <a:pt x="4" y="157"/>
                </a:lnTo>
                <a:lnTo>
                  <a:pt x="2" y="172"/>
                </a:lnTo>
                <a:lnTo>
                  <a:pt x="1" y="188"/>
                </a:lnTo>
                <a:lnTo>
                  <a:pt x="0" y="220"/>
                </a:lnTo>
                <a:lnTo>
                  <a:pt x="2" y="254"/>
                </a:lnTo>
                <a:lnTo>
                  <a:pt x="6" y="285"/>
                </a:lnTo>
                <a:lnTo>
                  <a:pt x="10" y="313"/>
                </a:lnTo>
                <a:lnTo>
                  <a:pt x="14" y="335"/>
                </a:lnTo>
                <a:lnTo>
                  <a:pt x="17" y="351"/>
                </a:lnTo>
                <a:lnTo>
                  <a:pt x="17" y="351"/>
                </a:lnTo>
                <a:lnTo>
                  <a:pt x="22" y="376"/>
                </a:lnTo>
                <a:lnTo>
                  <a:pt x="27" y="400"/>
                </a:lnTo>
                <a:lnTo>
                  <a:pt x="30" y="420"/>
                </a:lnTo>
                <a:lnTo>
                  <a:pt x="33" y="434"/>
                </a:lnTo>
                <a:lnTo>
                  <a:pt x="33" y="434"/>
                </a:lnTo>
                <a:lnTo>
                  <a:pt x="37" y="442"/>
                </a:lnTo>
                <a:lnTo>
                  <a:pt x="40" y="449"/>
                </a:lnTo>
                <a:lnTo>
                  <a:pt x="40" y="457"/>
                </a:lnTo>
                <a:lnTo>
                  <a:pt x="37" y="467"/>
                </a:lnTo>
                <a:lnTo>
                  <a:pt x="37" y="467"/>
                </a:lnTo>
                <a:lnTo>
                  <a:pt x="35" y="478"/>
                </a:lnTo>
                <a:lnTo>
                  <a:pt x="32" y="488"/>
                </a:lnTo>
                <a:lnTo>
                  <a:pt x="28" y="496"/>
                </a:lnTo>
                <a:lnTo>
                  <a:pt x="24" y="506"/>
                </a:lnTo>
                <a:lnTo>
                  <a:pt x="24" y="506"/>
                </a:lnTo>
                <a:lnTo>
                  <a:pt x="20" y="511"/>
                </a:lnTo>
                <a:lnTo>
                  <a:pt x="16" y="516"/>
                </a:lnTo>
                <a:lnTo>
                  <a:pt x="7" y="524"/>
                </a:lnTo>
                <a:lnTo>
                  <a:pt x="4" y="527"/>
                </a:lnTo>
                <a:lnTo>
                  <a:pt x="1" y="530"/>
                </a:lnTo>
                <a:lnTo>
                  <a:pt x="0" y="533"/>
                </a:lnTo>
                <a:lnTo>
                  <a:pt x="1" y="536"/>
                </a:lnTo>
                <a:lnTo>
                  <a:pt x="1" y="536"/>
                </a:lnTo>
                <a:lnTo>
                  <a:pt x="4" y="538"/>
                </a:lnTo>
                <a:lnTo>
                  <a:pt x="6" y="540"/>
                </a:lnTo>
                <a:lnTo>
                  <a:pt x="14" y="541"/>
                </a:lnTo>
                <a:lnTo>
                  <a:pt x="21" y="541"/>
                </a:lnTo>
                <a:lnTo>
                  <a:pt x="27" y="540"/>
                </a:lnTo>
                <a:lnTo>
                  <a:pt x="27" y="540"/>
                </a:lnTo>
                <a:lnTo>
                  <a:pt x="40" y="537"/>
                </a:lnTo>
                <a:lnTo>
                  <a:pt x="47" y="536"/>
                </a:lnTo>
                <a:lnTo>
                  <a:pt x="47" y="536"/>
                </a:lnTo>
                <a:lnTo>
                  <a:pt x="51" y="537"/>
                </a:lnTo>
                <a:lnTo>
                  <a:pt x="53" y="540"/>
                </a:lnTo>
                <a:lnTo>
                  <a:pt x="53" y="543"/>
                </a:lnTo>
                <a:lnTo>
                  <a:pt x="53" y="543"/>
                </a:lnTo>
                <a:lnTo>
                  <a:pt x="53" y="548"/>
                </a:lnTo>
                <a:lnTo>
                  <a:pt x="52" y="553"/>
                </a:lnTo>
                <a:lnTo>
                  <a:pt x="53" y="556"/>
                </a:lnTo>
                <a:lnTo>
                  <a:pt x="54" y="558"/>
                </a:lnTo>
                <a:lnTo>
                  <a:pt x="57" y="561"/>
                </a:lnTo>
                <a:lnTo>
                  <a:pt x="61" y="562"/>
                </a:lnTo>
                <a:lnTo>
                  <a:pt x="61" y="562"/>
                </a:lnTo>
                <a:lnTo>
                  <a:pt x="67" y="566"/>
                </a:lnTo>
                <a:lnTo>
                  <a:pt x="71" y="568"/>
                </a:lnTo>
                <a:lnTo>
                  <a:pt x="73" y="569"/>
                </a:lnTo>
                <a:lnTo>
                  <a:pt x="74" y="569"/>
                </a:lnTo>
                <a:lnTo>
                  <a:pt x="77" y="566"/>
                </a:lnTo>
                <a:lnTo>
                  <a:pt x="77" y="566"/>
                </a:lnTo>
                <a:lnTo>
                  <a:pt x="83" y="554"/>
                </a:lnTo>
                <a:lnTo>
                  <a:pt x="85" y="551"/>
                </a:lnTo>
                <a:lnTo>
                  <a:pt x="87" y="549"/>
                </a:lnTo>
                <a:lnTo>
                  <a:pt x="87" y="549"/>
                </a:lnTo>
                <a:lnTo>
                  <a:pt x="90" y="551"/>
                </a:lnTo>
                <a:lnTo>
                  <a:pt x="94" y="551"/>
                </a:lnTo>
                <a:lnTo>
                  <a:pt x="97" y="549"/>
                </a:lnTo>
                <a:lnTo>
                  <a:pt x="97" y="549"/>
                </a:lnTo>
                <a:lnTo>
                  <a:pt x="99" y="546"/>
                </a:lnTo>
                <a:lnTo>
                  <a:pt x="102" y="541"/>
                </a:lnTo>
                <a:lnTo>
                  <a:pt x="104" y="537"/>
                </a:lnTo>
                <a:lnTo>
                  <a:pt x="105" y="536"/>
                </a:lnTo>
                <a:lnTo>
                  <a:pt x="106" y="536"/>
                </a:lnTo>
                <a:lnTo>
                  <a:pt x="106" y="536"/>
                </a:lnTo>
                <a:lnTo>
                  <a:pt x="109" y="536"/>
                </a:lnTo>
                <a:lnTo>
                  <a:pt x="110" y="535"/>
                </a:lnTo>
                <a:lnTo>
                  <a:pt x="110" y="524"/>
                </a:lnTo>
                <a:lnTo>
                  <a:pt x="110" y="524"/>
                </a:lnTo>
                <a:lnTo>
                  <a:pt x="109" y="519"/>
                </a:lnTo>
                <a:lnTo>
                  <a:pt x="108" y="515"/>
                </a:lnTo>
                <a:lnTo>
                  <a:pt x="104" y="506"/>
                </a:lnTo>
                <a:lnTo>
                  <a:pt x="100" y="498"/>
                </a:lnTo>
                <a:lnTo>
                  <a:pt x="100" y="493"/>
                </a:lnTo>
                <a:lnTo>
                  <a:pt x="100" y="486"/>
                </a:lnTo>
                <a:lnTo>
                  <a:pt x="100" y="486"/>
                </a:lnTo>
                <a:lnTo>
                  <a:pt x="100" y="472"/>
                </a:lnTo>
                <a:lnTo>
                  <a:pt x="100" y="453"/>
                </a:lnTo>
                <a:lnTo>
                  <a:pt x="99" y="434"/>
                </a:lnTo>
                <a:lnTo>
                  <a:pt x="100" y="421"/>
                </a:lnTo>
                <a:lnTo>
                  <a:pt x="100" y="421"/>
                </a:lnTo>
                <a:lnTo>
                  <a:pt x="102" y="416"/>
                </a:lnTo>
                <a:lnTo>
                  <a:pt x="103" y="412"/>
                </a:lnTo>
                <a:lnTo>
                  <a:pt x="108" y="406"/>
                </a:lnTo>
                <a:lnTo>
                  <a:pt x="111" y="402"/>
                </a:lnTo>
                <a:lnTo>
                  <a:pt x="113" y="401"/>
                </a:lnTo>
                <a:lnTo>
                  <a:pt x="113" y="40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2">
            <a:extLst>
              <a:ext uri="{FF2B5EF4-FFF2-40B4-BE49-F238E27FC236}">
                <a16:creationId xmlns:a16="http://schemas.microsoft.com/office/drawing/2014/main" id="{89F15D0A-34BB-4CE3-A14E-082587C0AE4A}"/>
              </a:ext>
            </a:extLst>
          </p:cNvPr>
          <p:cNvSpPr>
            <a:spLocks/>
          </p:cNvSpPr>
          <p:nvPr/>
        </p:nvSpPr>
        <p:spPr bwMode="auto">
          <a:xfrm>
            <a:off x="5971364" y="3119352"/>
            <a:ext cx="1747062" cy="782403"/>
          </a:xfrm>
          <a:custGeom>
            <a:avLst/>
            <a:gdLst>
              <a:gd name="T0" fmla="*/ 364 w 1342"/>
              <a:gd name="T1" fmla="*/ 395 h 601"/>
              <a:gd name="T2" fmla="*/ 371 w 1342"/>
              <a:gd name="T3" fmla="*/ 473 h 601"/>
              <a:gd name="T4" fmla="*/ 441 w 1342"/>
              <a:gd name="T5" fmla="*/ 545 h 601"/>
              <a:gd name="T6" fmla="*/ 499 w 1342"/>
              <a:gd name="T7" fmla="*/ 591 h 601"/>
              <a:gd name="T8" fmla="*/ 517 w 1342"/>
              <a:gd name="T9" fmla="*/ 586 h 601"/>
              <a:gd name="T10" fmla="*/ 544 w 1342"/>
              <a:gd name="T11" fmla="*/ 595 h 601"/>
              <a:gd name="T12" fmla="*/ 576 w 1342"/>
              <a:gd name="T13" fmla="*/ 593 h 601"/>
              <a:gd name="T14" fmla="*/ 596 w 1342"/>
              <a:gd name="T15" fmla="*/ 577 h 601"/>
              <a:gd name="T16" fmla="*/ 566 w 1342"/>
              <a:gd name="T17" fmla="*/ 546 h 601"/>
              <a:gd name="T18" fmla="*/ 527 w 1342"/>
              <a:gd name="T19" fmla="*/ 529 h 601"/>
              <a:gd name="T20" fmla="*/ 488 w 1342"/>
              <a:gd name="T21" fmla="*/ 493 h 601"/>
              <a:gd name="T22" fmla="*/ 556 w 1342"/>
              <a:gd name="T23" fmla="*/ 509 h 601"/>
              <a:gd name="T24" fmla="*/ 572 w 1342"/>
              <a:gd name="T25" fmla="*/ 497 h 601"/>
              <a:gd name="T26" fmla="*/ 614 w 1342"/>
              <a:gd name="T27" fmla="*/ 499 h 601"/>
              <a:gd name="T28" fmla="*/ 652 w 1342"/>
              <a:gd name="T29" fmla="*/ 488 h 601"/>
              <a:gd name="T30" fmla="*/ 655 w 1342"/>
              <a:gd name="T31" fmla="*/ 458 h 601"/>
              <a:gd name="T32" fmla="*/ 622 w 1342"/>
              <a:gd name="T33" fmla="*/ 446 h 601"/>
              <a:gd name="T34" fmla="*/ 536 w 1342"/>
              <a:gd name="T35" fmla="*/ 432 h 601"/>
              <a:gd name="T36" fmla="*/ 663 w 1342"/>
              <a:gd name="T37" fmla="*/ 442 h 601"/>
              <a:gd name="T38" fmla="*/ 877 w 1342"/>
              <a:gd name="T39" fmla="*/ 462 h 601"/>
              <a:gd name="T40" fmla="*/ 943 w 1342"/>
              <a:gd name="T41" fmla="*/ 498 h 601"/>
              <a:gd name="T42" fmla="*/ 977 w 1342"/>
              <a:gd name="T43" fmla="*/ 527 h 601"/>
              <a:gd name="T44" fmla="*/ 1075 w 1342"/>
              <a:gd name="T45" fmla="*/ 545 h 601"/>
              <a:gd name="T46" fmla="*/ 1147 w 1342"/>
              <a:gd name="T47" fmla="*/ 519 h 601"/>
              <a:gd name="T48" fmla="*/ 1194 w 1342"/>
              <a:gd name="T49" fmla="*/ 504 h 601"/>
              <a:gd name="T50" fmla="*/ 1211 w 1342"/>
              <a:gd name="T51" fmla="*/ 492 h 601"/>
              <a:gd name="T52" fmla="*/ 1200 w 1342"/>
              <a:gd name="T53" fmla="*/ 477 h 601"/>
              <a:gd name="T54" fmla="*/ 1167 w 1342"/>
              <a:gd name="T55" fmla="*/ 466 h 601"/>
              <a:gd name="T56" fmla="*/ 1148 w 1342"/>
              <a:gd name="T57" fmla="*/ 452 h 601"/>
              <a:gd name="T58" fmla="*/ 1125 w 1342"/>
              <a:gd name="T59" fmla="*/ 436 h 601"/>
              <a:gd name="T60" fmla="*/ 1172 w 1342"/>
              <a:gd name="T61" fmla="*/ 421 h 601"/>
              <a:gd name="T62" fmla="*/ 1127 w 1342"/>
              <a:gd name="T63" fmla="*/ 411 h 601"/>
              <a:gd name="T64" fmla="*/ 1204 w 1342"/>
              <a:gd name="T65" fmla="*/ 257 h 601"/>
              <a:gd name="T66" fmla="*/ 1297 w 1342"/>
              <a:gd name="T67" fmla="*/ 139 h 601"/>
              <a:gd name="T68" fmla="*/ 1324 w 1342"/>
              <a:gd name="T69" fmla="*/ 129 h 601"/>
              <a:gd name="T70" fmla="*/ 1307 w 1342"/>
              <a:gd name="T71" fmla="*/ 113 h 601"/>
              <a:gd name="T72" fmla="*/ 1313 w 1342"/>
              <a:gd name="T73" fmla="*/ 86 h 601"/>
              <a:gd name="T74" fmla="*/ 1336 w 1342"/>
              <a:gd name="T75" fmla="*/ 46 h 601"/>
              <a:gd name="T76" fmla="*/ 1341 w 1342"/>
              <a:gd name="T77" fmla="*/ 18 h 601"/>
              <a:gd name="T78" fmla="*/ 1316 w 1342"/>
              <a:gd name="T79" fmla="*/ 0 h 601"/>
              <a:gd name="T80" fmla="*/ 1236 w 1342"/>
              <a:gd name="T81" fmla="*/ 0 h 601"/>
              <a:gd name="T82" fmla="*/ 1107 w 1342"/>
              <a:gd name="T83" fmla="*/ 52 h 601"/>
              <a:gd name="T84" fmla="*/ 982 w 1342"/>
              <a:gd name="T85" fmla="*/ 135 h 601"/>
              <a:gd name="T86" fmla="*/ 893 w 1342"/>
              <a:gd name="T87" fmla="*/ 142 h 601"/>
              <a:gd name="T88" fmla="*/ 684 w 1342"/>
              <a:gd name="T89" fmla="*/ 42 h 601"/>
              <a:gd name="T90" fmla="*/ 534 w 1342"/>
              <a:gd name="T91" fmla="*/ 31 h 601"/>
              <a:gd name="T92" fmla="*/ 402 w 1342"/>
              <a:gd name="T93" fmla="*/ 80 h 601"/>
              <a:gd name="T94" fmla="*/ 220 w 1342"/>
              <a:gd name="T95" fmla="*/ 224 h 601"/>
              <a:gd name="T96" fmla="*/ 127 w 1342"/>
              <a:gd name="T97" fmla="*/ 319 h 601"/>
              <a:gd name="T98" fmla="*/ 57 w 1342"/>
              <a:gd name="T99" fmla="*/ 280 h 601"/>
              <a:gd name="T100" fmla="*/ 31 w 1342"/>
              <a:gd name="T101" fmla="*/ 201 h 601"/>
              <a:gd name="T102" fmla="*/ 13 w 1342"/>
              <a:gd name="T103" fmla="*/ 224 h 601"/>
              <a:gd name="T104" fmla="*/ 3 w 1342"/>
              <a:gd name="T105" fmla="*/ 320 h 601"/>
              <a:gd name="T106" fmla="*/ 34 w 1342"/>
              <a:gd name="T107" fmla="*/ 383 h 601"/>
              <a:gd name="T108" fmla="*/ 182 w 1342"/>
              <a:gd name="T109" fmla="*/ 409 h 601"/>
              <a:gd name="T110" fmla="*/ 285 w 1342"/>
              <a:gd name="T111" fmla="*/ 369 h 601"/>
              <a:gd name="T112" fmla="*/ 319 w 1342"/>
              <a:gd name="T113" fmla="*/ 356 h 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42" h="601">
                <a:moveTo>
                  <a:pt x="319" y="356"/>
                </a:moveTo>
                <a:lnTo>
                  <a:pt x="319" y="356"/>
                </a:lnTo>
                <a:lnTo>
                  <a:pt x="326" y="361"/>
                </a:lnTo>
                <a:lnTo>
                  <a:pt x="341" y="371"/>
                </a:lnTo>
                <a:lnTo>
                  <a:pt x="350" y="377"/>
                </a:lnTo>
                <a:lnTo>
                  <a:pt x="357" y="384"/>
                </a:lnTo>
                <a:lnTo>
                  <a:pt x="362" y="392"/>
                </a:lnTo>
                <a:lnTo>
                  <a:pt x="364" y="395"/>
                </a:lnTo>
                <a:lnTo>
                  <a:pt x="364" y="399"/>
                </a:lnTo>
                <a:lnTo>
                  <a:pt x="364" y="399"/>
                </a:lnTo>
                <a:lnTo>
                  <a:pt x="364" y="406"/>
                </a:lnTo>
                <a:lnTo>
                  <a:pt x="364" y="415"/>
                </a:lnTo>
                <a:lnTo>
                  <a:pt x="363" y="435"/>
                </a:lnTo>
                <a:lnTo>
                  <a:pt x="364" y="446"/>
                </a:lnTo>
                <a:lnTo>
                  <a:pt x="367" y="458"/>
                </a:lnTo>
                <a:lnTo>
                  <a:pt x="371" y="473"/>
                </a:lnTo>
                <a:lnTo>
                  <a:pt x="378" y="488"/>
                </a:lnTo>
                <a:lnTo>
                  <a:pt x="378" y="488"/>
                </a:lnTo>
                <a:lnTo>
                  <a:pt x="383" y="497"/>
                </a:lnTo>
                <a:lnTo>
                  <a:pt x="389" y="504"/>
                </a:lnTo>
                <a:lnTo>
                  <a:pt x="397" y="512"/>
                </a:lnTo>
                <a:lnTo>
                  <a:pt x="405" y="519"/>
                </a:lnTo>
                <a:lnTo>
                  <a:pt x="423" y="533"/>
                </a:lnTo>
                <a:lnTo>
                  <a:pt x="441" y="545"/>
                </a:lnTo>
                <a:lnTo>
                  <a:pt x="458" y="555"/>
                </a:lnTo>
                <a:lnTo>
                  <a:pt x="473" y="562"/>
                </a:lnTo>
                <a:lnTo>
                  <a:pt x="487" y="571"/>
                </a:lnTo>
                <a:lnTo>
                  <a:pt x="487" y="571"/>
                </a:lnTo>
                <a:lnTo>
                  <a:pt x="488" y="575"/>
                </a:lnTo>
                <a:lnTo>
                  <a:pt x="493" y="583"/>
                </a:lnTo>
                <a:lnTo>
                  <a:pt x="496" y="587"/>
                </a:lnTo>
                <a:lnTo>
                  <a:pt x="499" y="591"/>
                </a:lnTo>
                <a:lnTo>
                  <a:pt x="503" y="593"/>
                </a:lnTo>
                <a:lnTo>
                  <a:pt x="507" y="593"/>
                </a:lnTo>
                <a:lnTo>
                  <a:pt x="507" y="593"/>
                </a:lnTo>
                <a:lnTo>
                  <a:pt x="510" y="593"/>
                </a:lnTo>
                <a:lnTo>
                  <a:pt x="513" y="592"/>
                </a:lnTo>
                <a:lnTo>
                  <a:pt x="514" y="591"/>
                </a:lnTo>
                <a:lnTo>
                  <a:pt x="515" y="588"/>
                </a:lnTo>
                <a:lnTo>
                  <a:pt x="517" y="586"/>
                </a:lnTo>
                <a:lnTo>
                  <a:pt x="517" y="583"/>
                </a:lnTo>
                <a:lnTo>
                  <a:pt x="517" y="583"/>
                </a:lnTo>
                <a:lnTo>
                  <a:pt x="524" y="585"/>
                </a:lnTo>
                <a:lnTo>
                  <a:pt x="530" y="585"/>
                </a:lnTo>
                <a:lnTo>
                  <a:pt x="536" y="587"/>
                </a:lnTo>
                <a:lnTo>
                  <a:pt x="536" y="587"/>
                </a:lnTo>
                <a:lnTo>
                  <a:pt x="540" y="591"/>
                </a:lnTo>
                <a:lnTo>
                  <a:pt x="544" y="595"/>
                </a:lnTo>
                <a:lnTo>
                  <a:pt x="550" y="598"/>
                </a:lnTo>
                <a:lnTo>
                  <a:pt x="554" y="600"/>
                </a:lnTo>
                <a:lnTo>
                  <a:pt x="560" y="601"/>
                </a:lnTo>
                <a:lnTo>
                  <a:pt x="560" y="601"/>
                </a:lnTo>
                <a:lnTo>
                  <a:pt x="570" y="600"/>
                </a:lnTo>
                <a:lnTo>
                  <a:pt x="574" y="598"/>
                </a:lnTo>
                <a:lnTo>
                  <a:pt x="576" y="596"/>
                </a:lnTo>
                <a:lnTo>
                  <a:pt x="576" y="593"/>
                </a:lnTo>
                <a:lnTo>
                  <a:pt x="576" y="593"/>
                </a:lnTo>
                <a:lnTo>
                  <a:pt x="580" y="592"/>
                </a:lnTo>
                <a:lnTo>
                  <a:pt x="586" y="591"/>
                </a:lnTo>
                <a:lnTo>
                  <a:pt x="590" y="588"/>
                </a:lnTo>
                <a:lnTo>
                  <a:pt x="593" y="586"/>
                </a:lnTo>
                <a:lnTo>
                  <a:pt x="596" y="582"/>
                </a:lnTo>
                <a:lnTo>
                  <a:pt x="596" y="577"/>
                </a:lnTo>
                <a:lnTo>
                  <a:pt x="596" y="577"/>
                </a:lnTo>
                <a:lnTo>
                  <a:pt x="596" y="572"/>
                </a:lnTo>
                <a:lnTo>
                  <a:pt x="593" y="569"/>
                </a:lnTo>
                <a:lnTo>
                  <a:pt x="592" y="565"/>
                </a:lnTo>
                <a:lnTo>
                  <a:pt x="588" y="564"/>
                </a:lnTo>
                <a:lnTo>
                  <a:pt x="584" y="560"/>
                </a:lnTo>
                <a:lnTo>
                  <a:pt x="580" y="557"/>
                </a:lnTo>
                <a:lnTo>
                  <a:pt x="580" y="557"/>
                </a:lnTo>
                <a:lnTo>
                  <a:pt x="566" y="546"/>
                </a:lnTo>
                <a:lnTo>
                  <a:pt x="553" y="538"/>
                </a:lnTo>
                <a:lnTo>
                  <a:pt x="553" y="538"/>
                </a:lnTo>
                <a:lnTo>
                  <a:pt x="548" y="535"/>
                </a:lnTo>
                <a:lnTo>
                  <a:pt x="543" y="533"/>
                </a:lnTo>
                <a:lnTo>
                  <a:pt x="536" y="531"/>
                </a:lnTo>
                <a:lnTo>
                  <a:pt x="536" y="531"/>
                </a:lnTo>
                <a:lnTo>
                  <a:pt x="530" y="530"/>
                </a:lnTo>
                <a:lnTo>
                  <a:pt x="527" y="529"/>
                </a:lnTo>
                <a:lnTo>
                  <a:pt x="525" y="528"/>
                </a:lnTo>
                <a:lnTo>
                  <a:pt x="523" y="528"/>
                </a:lnTo>
                <a:lnTo>
                  <a:pt x="523" y="528"/>
                </a:lnTo>
                <a:lnTo>
                  <a:pt x="514" y="522"/>
                </a:lnTo>
                <a:lnTo>
                  <a:pt x="497" y="508"/>
                </a:lnTo>
                <a:lnTo>
                  <a:pt x="471" y="488"/>
                </a:lnTo>
                <a:lnTo>
                  <a:pt x="471" y="488"/>
                </a:lnTo>
                <a:lnTo>
                  <a:pt x="488" y="493"/>
                </a:lnTo>
                <a:lnTo>
                  <a:pt x="503" y="497"/>
                </a:lnTo>
                <a:lnTo>
                  <a:pt x="513" y="498"/>
                </a:lnTo>
                <a:lnTo>
                  <a:pt x="513" y="498"/>
                </a:lnTo>
                <a:lnTo>
                  <a:pt x="534" y="501"/>
                </a:lnTo>
                <a:lnTo>
                  <a:pt x="544" y="503"/>
                </a:lnTo>
                <a:lnTo>
                  <a:pt x="550" y="504"/>
                </a:lnTo>
                <a:lnTo>
                  <a:pt x="550" y="504"/>
                </a:lnTo>
                <a:lnTo>
                  <a:pt x="556" y="509"/>
                </a:lnTo>
                <a:lnTo>
                  <a:pt x="560" y="510"/>
                </a:lnTo>
                <a:lnTo>
                  <a:pt x="564" y="509"/>
                </a:lnTo>
                <a:lnTo>
                  <a:pt x="566" y="508"/>
                </a:lnTo>
                <a:lnTo>
                  <a:pt x="566" y="508"/>
                </a:lnTo>
                <a:lnTo>
                  <a:pt x="569" y="505"/>
                </a:lnTo>
                <a:lnTo>
                  <a:pt x="571" y="504"/>
                </a:lnTo>
                <a:lnTo>
                  <a:pt x="572" y="499"/>
                </a:lnTo>
                <a:lnTo>
                  <a:pt x="572" y="497"/>
                </a:lnTo>
                <a:lnTo>
                  <a:pt x="572" y="494"/>
                </a:lnTo>
                <a:lnTo>
                  <a:pt x="572" y="494"/>
                </a:lnTo>
                <a:lnTo>
                  <a:pt x="585" y="498"/>
                </a:lnTo>
                <a:lnTo>
                  <a:pt x="595" y="501"/>
                </a:lnTo>
                <a:lnTo>
                  <a:pt x="606" y="502"/>
                </a:lnTo>
                <a:lnTo>
                  <a:pt x="606" y="502"/>
                </a:lnTo>
                <a:lnTo>
                  <a:pt x="611" y="501"/>
                </a:lnTo>
                <a:lnTo>
                  <a:pt x="614" y="499"/>
                </a:lnTo>
                <a:lnTo>
                  <a:pt x="619" y="497"/>
                </a:lnTo>
                <a:lnTo>
                  <a:pt x="622" y="493"/>
                </a:lnTo>
                <a:lnTo>
                  <a:pt x="622" y="492"/>
                </a:lnTo>
                <a:lnTo>
                  <a:pt x="622" y="492"/>
                </a:lnTo>
                <a:lnTo>
                  <a:pt x="634" y="492"/>
                </a:lnTo>
                <a:lnTo>
                  <a:pt x="644" y="491"/>
                </a:lnTo>
                <a:lnTo>
                  <a:pt x="652" y="488"/>
                </a:lnTo>
                <a:lnTo>
                  <a:pt x="652" y="488"/>
                </a:lnTo>
                <a:lnTo>
                  <a:pt x="655" y="486"/>
                </a:lnTo>
                <a:lnTo>
                  <a:pt x="657" y="483"/>
                </a:lnTo>
                <a:lnTo>
                  <a:pt x="657" y="479"/>
                </a:lnTo>
                <a:lnTo>
                  <a:pt x="657" y="476"/>
                </a:lnTo>
                <a:lnTo>
                  <a:pt x="657" y="468"/>
                </a:lnTo>
                <a:lnTo>
                  <a:pt x="655" y="465"/>
                </a:lnTo>
                <a:lnTo>
                  <a:pt x="655" y="465"/>
                </a:lnTo>
                <a:lnTo>
                  <a:pt x="655" y="458"/>
                </a:lnTo>
                <a:lnTo>
                  <a:pt x="654" y="453"/>
                </a:lnTo>
                <a:lnTo>
                  <a:pt x="652" y="449"/>
                </a:lnTo>
                <a:lnTo>
                  <a:pt x="652" y="449"/>
                </a:lnTo>
                <a:lnTo>
                  <a:pt x="650" y="447"/>
                </a:lnTo>
                <a:lnTo>
                  <a:pt x="647" y="447"/>
                </a:lnTo>
                <a:lnTo>
                  <a:pt x="638" y="447"/>
                </a:lnTo>
                <a:lnTo>
                  <a:pt x="627" y="447"/>
                </a:lnTo>
                <a:lnTo>
                  <a:pt x="622" y="446"/>
                </a:lnTo>
                <a:lnTo>
                  <a:pt x="616" y="445"/>
                </a:lnTo>
                <a:lnTo>
                  <a:pt x="616" y="445"/>
                </a:lnTo>
                <a:lnTo>
                  <a:pt x="607" y="442"/>
                </a:lnTo>
                <a:lnTo>
                  <a:pt x="600" y="439"/>
                </a:lnTo>
                <a:lnTo>
                  <a:pt x="593" y="436"/>
                </a:lnTo>
                <a:lnTo>
                  <a:pt x="586" y="435"/>
                </a:lnTo>
                <a:lnTo>
                  <a:pt x="586" y="435"/>
                </a:lnTo>
                <a:lnTo>
                  <a:pt x="536" y="432"/>
                </a:lnTo>
                <a:lnTo>
                  <a:pt x="546" y="423"/>
                </a:lnTo>
                <a:lnTo>
                  <a:pt x="546" y="423"/>
                </a:lnTo>
                <a:lnTo>
                  <a:pt x="572" y="425"/>
                </a:lnTo>
                <a:lnTo>
                  <a:pt x="596" y="430"/>
                </a:lnTo>
                <a:lnTo>
                  <a:pt x="622" y="435"/>
                </a:lnTo>
                <a:lnTo>
                  <a:pt x="622" y="435"/>
                </a:lnTo>
                <a:lnTo>
                  <a:pt x="644" y="441"/>
                </a:lnTo>
                <a:lnTo>
                  <a:pt x="663" y="442"/>
                </a:lnTo>
                <a:lnTo>
                  <a:pt x="681" y="442"/>
                </a:lnTo>
                <a:lnTo>
                  <a:pt x="702" y="442"/>
                </a:lnTo>
                <a:lnTo>
                  <a:pt x="702" y="442"/>
                </a:lnTo>
                <a:lnTo>
                  <a:pt x="716" y="442"/>
                </a:lnTo>
                <a:lnTo>
                  <a:pt x="737" y="445"/>
                </a:lnTo>
                <a:lnTo>
                  <a:pt x="785" y="450"/>
                </a:lnTo>
                <a:lnTo>
                  <a:pt x="877" y="462"/>
                </a:lnTo>
                <a:lnTo>
                  <a:pt x="877" y="462"/>
                </a:lnTo>
                <a:lnTo>
                  <a:pt x="904" y="466"/>
                </a:lnTo>
                <a:lnTo>
                  <a:pt x="924" y="468"/>
                </a:lnTo>
                <a:lnTo>
                  <a:pt x="940" y="472"/>
                </a:lnTo>
                <a:lnTo>
                  <a:pt x="940" y="472"/>
                </a:lnTo>
                <a:lnTo>
                  <a:pt x="939" y="483"/>
                </a:lnTo>
                <a:lnTo>
                  <a:pt x="940" y="492"/>
                </a:lnTo>
                <a:lnTo>
                  <a:pt x="941" y="496"/>
                </a:lnTo>
                <a:lnTo>
                  <a:pt x="943" y="498"/>
                </a:lnTo>
                <a:lnTo>
                  <a:pt x="943" y="498"/>
                </a:lnTo>
                <a:lnTo>
                  <a:pt x="949" y="502"/>
                </a:lnTo>
                <a:lnTo>
                  <a:pt x="954" y="504"/>
                </a:lnTo>
                <a:lnTo>
                  <a:pt x="960" y="508"/>
                </a:lnTo>
                <a:lnTo>
                  <a:pt x="966" y="512"/>
                </a:lnTo>
                <a:lnTo>
                  <a:pt x="966" y="512"/>
                </a:lnTo>
                <a:lnTo>
                  <a:pt x="971" y="518"/>
                </a:lnTo>
                <a:lnTo>
                  <a:pt x="977" y="527"/>
                </a:lnTo>
                <a:lnTo>
                  <a:pt x="981" y="531"/>
                </a:lnTo>
                <a:lnTo>
                  <a:pt x="987" y="535"/>
                </a:lnTo>
                <a:lnTo>
                  <a:pt x="993" y="539"/>
                </a:lnTo>
                <a:lnTo>
                  <a:pt x="1002" y="541"/>
                </a:lnTo>
                <a:lnTo>
                  <a:pt x="1002" y="541"/>
                </a:lnTo>
                <a:lnTo>
                  <a:pt x="1026" y="544"/>
                </a:lnTo>
                <a:lnTo>
                  <a:pt x="1052" y="545"/>
                </a:lnTo>
                <a:lnTo>
                  <a:pt x="1075" y="545"/>
                </a:lnTo>
                <a:lnTo>
                  <a:pt x="1091" y="544"/>
                </a:lnTo>
                <a:lnTo>
                  <a:pt x="1091" y="544"/>
                </a:lnTo>
                <a:lnTo>
                  <a:pt x="1097" y="544"/>
                </a:lnTo>
                <a:lnTo>
                  <a:pt x="1104" y="541"/>
                </a:lnTo>
                <a:lnTo>
                  <a:pt x="1116" y="536"/>
                </a:lnTo>
                <a:lnTo>
                  <a:pt x="1138" y="524"/>
                </a:lnTo>
                <a:lnTo>
                  <a:pt x="1138" y="524"/>
                </a:lnTo>
                <a:lnTo>
                  <a:pt x="1147" y="519"/>
                </a:lnTo>
                <a:lnTo>
                  <a:pt x="1154" y="515"/>
                </a:lnTo>
                <a:lnTo>
                  <a:pt x="1163" y="513"/>
                </a:lnTo>
                <a:lnTo>
                  <a:pt x="1174" y="512"/>
                </a:lnTo>
                <a:lnTo>
                  <a:pt x="1174" y="512"/>
                </a:lnTo>
                <a:lnTo>
                  <a:pt x="1191" y="509"/>
                </a:lnTo>
                <a:lnTo>
                  <a:pt x="1195" y="507"/>
                </a:lnTo>
                <a:lnTo>
                  <a:pt x="1194" y="504"/>
                </a:lnTo>
                <a:lnTo>
                  <a:pt x="1194" y="504"/>
                </a:lnTo>
                <a:lnTo>
                  <a:pt x="1194" y="504"/>
                </a:lnTo>
                <a:lnTo>
                  <a:pt x="1195" y="503"/>
                </a:lnTo>
                <a:lnTo>
                  <a:pt x="1200" y="502"/>
                </a:lnTo>
                <a:lnTo>
                  <a:pt x="1206" y="501"/>
                </a:lnTo>
                <a:lnTo>
                  <a:pt x="1209" y="498"/>
                </a:lnTo>
                <a:lnTo>
                  <a:pt x="1211" y="494"/>
                </a:lnTo>
                <a:lnTo>
                  <a:pt x="1211" y="494"/>
                </a:lnTo>
                <a:lnTo>
                  <a:pt x="1211" y="492"/>
                </a:lnTo>
                <a:lnTo>
                  <a:pt x="1211" y="488"/>
                </a:lnTo>
                <a:lnTo>
                  <a:pt x="1209" y="484"/>
                </a:lnTo>
                <a:lnTo>
                  <a:pt x="1205" y="482"/>
                </a:lnTo>
                <a:lnTo>
                  <a:pt x="1204" y="482"/>
                </a:lnTo>
                <a:lnTo>
                  <a:pt x="1204" y="482"/>
                </a:lnTo>
                <a:lnTo>
                  <a:pt x="1204" y="481"/>
                </a:lnTo>
                <a:lnTo>
                  <a:pt x="1204" y="479"/>
                </a:lnTo>
                <a:lnTo>
                  <a:pt x="1200" y="477"/>
                </a:lnTo>
                <a:lnTo>
                  <a:pt x="1194" y="475"/>
                </a:lnTo>
                <a:lnTo>
                  <a:pt x="1194" y="475"/>
                </a:lnTo>
                <a:lnTo>
                  <a:pt x="1184" y="473"/>
                </a:lnTo>
                <a:lnTo>
                  <a:pt x="1172" y="473"/>
                </a:lnTo>
                <a:lnTo>
                  <a:pt x="1158" y="475"/>
                </a:lnTo>
                <a:lnTo>
                  <a:pt x="1158" y="475"/>
                </a:lnTo>
                <a:lnTo>
                  <a:pt x="1164" y="471"/>
                </a:lnTo>
                <a:lnTo>
                  <a:pt x="1167" y="466"/>
                </a:lnTo>
                <a:lnTo>
                  <a:pt x="1168" y="463"/>
                </a:lnTo>
                <a:lnTo>
                  <a:pt x="1168" y="462"/>
                </a:lnTo>
                <a:lnTo>
                  <a:pt x="1168" y="462"/>
                </a:lnTo>
                <a:lnTo>
                  <a:pt x="1165" y="458"/>
                </a:lnTo>
                <a:lnTo>
                  <a:pt x="1160" y="456"/>
                </a:lnTo>
                <a:lnTo>
                  <a:pt x="1156" y="453"/>
                </a:lnTo>
                <a:lnTo>
                  <a:pt x="1148" y="452"/>
                </a:lnTo>
                <a:lnTo>
                  <a:pt x="1148" y="452"/>
                </a:lnTo>
                <a:lnTo>
                  <a:pt x="1131" y="451"/>
                </a:lnTo>
                <a:lnTo>
                  <a:pt x="1122" y="452"/>
                </a:lnTo>
                <a:lnTo>
                  <a:pt x="1122" y="452"/>
                </a:lnTo>
                <a:lnTo>
                  <a:pt x="1120" y="450"/>
                </a:lnTo>
                <a:lnTo>
                  <a:pt x="1118" y="444"/>
                </a:lnTo>
                <a:lnTo>
                  <a:pt x="1120" y="440"/>
                </a:lnTo>
                <a:lnTo>
                  <a:pt x="1121" y="437"/>
                </a:lnTo>
                <a:lnTo>
                  <a:pt x="1125" y="436"/>
                </a:lnTo>
                <a:lnTo>
                  <a:pt x="1132" y="435"/>
                </a:lnTo>
                <a:lnTo>
                  <a:pt x="1132" y="435"/>
                </a:lnTo>
                <a:lnTo>
                  <a:pt x="1139" y="435"/>
                </a:lnTo>
                <a:lnTo>
                  <a:pt x="1148" y="434"/>
                </a:lnTo>
                <a:lnTo>
                  <a:pt x="1156" y="431"/>
                </a:lnTo>
                <a:lnTo>
                  <a:pt x="1163" y="429"/>
                </a:lnTo>
                <a:lnTo>
                  <a:pt x="1168" y="425"/>
                </a:lnTo>
                <a:lnTo>
                  <a:pt x="1172" y="421"/>
                </a:lnTo>
                <a:lnTo>
                  <a:pt x="1172" y="420"/>
                </a:lnTo>
                <a:lnTo>
                  <a:pt x="1172" y="419"/>
                </a:lnTo>
                <a:lnTo>
                  <a:pt x="1170" y="416"/>
                </a:lnTo>
                <a:lnTo>
                  <a:pt x="1168" y="415"/>
                </a:lnTo>
                <a:lnTo>
                  <a:pt x="1168" y="415"/>
                </a:lnTo>
                <a:lnTo>
                  <a:pt x="1160" y="414"/>
                </a:lnTo>
                <a:lnTo>
                  <a:pt x="1151" y="413"/>
                </a:lnTo>
                <a:lnTo>
                  <a:pt x="1127" y="411"/>
                </a:lnTo>
                <a:lnTo>
                  <a:pt x="1099" y="413"/>
                </a:lnTo>
                <a:lnTo>
                  <a:pt x="1099" y="413"/>
                </a:lnTo>
                <a:lnTo>
                  <a:pt x="1111" y="392"/>
                </a:lnTo>
                <a:lnTo>
                  <a:pt x="1132" y="356"/>
                </a:lnTo>
                <a:lnTo>
                  <a:pt x="1132" y="356"/>
                </a:lnTo>
                <a:lnTo>
                  <a:pt x="1148" y="332"/>
                </a:lnTo>
                <a:lnTo>
                  <a:pt x="1177" y="295"/>
                </a:lnTo>
                <a:lnTo>
                  <a:pt x="1204" y="257"/>
                </a:lnTo>
                <a:lnTo>
                  <a:pt x="1214" y="242"/>
                </a:lnTo>
                <a:lnTo>
                  <a:pt x="1221" y="231"/>
                </a:lnTo>
                <a:lnTo>
                  <a:pt x="1221" y="231"/>
                </a:lnTo>
                <a:lnTo>
                  <a:pt x="1227" y="221"/>
                </a:lnTo>
                <a:lnTo>
                  <a:pt x="1237" y="207"/>
                </a:lnTo>
                <a:lnTo>
                  <a:pt x="1263" y="176"/>
                </a:lnTo>
                <a:lnTo>
                  <a:pt x="1297" y="139"/>
                </a:lnTo>
                <a:lnTo>
                  <a:pt x="1297" y="139"/>
                </a:lnTo>
                <a:lnTo>
                  <a:pt x="1304" y="140"/>
                </a:lnTo>
                <a:lnTo>
                  <a:pt x="1312" y="140"/>
                </a:lnTo>
                <a:lnTo>
                  <a:pt x="1314" y="139"/>
                </a:lnTo>
                <a:lnTo>
                  <a:pt x="1316" y="139"/>
                </a:lnTo>
                <a:lnTo>
                  <a:pt x="1316" y="139"/>
                </a:lnTo>
                <a:lnTo>
                  <a:pt x="1320" y="135"/>
                </a:lnTo>
                <a:lnTo>
                  <a:pt x="1323" y="133"/>
                </a:lnTo>
                <a:lnTo>
                  <a:pt x="1324" y="129"/>
                </a:lnTo>
                <a:lnTo>
                  <a:pt x="1323" y="125"/>
                </a:lnTo>
                <a:lnTo>
                  <a:pt x="1323" y="125"/>
                </a:lnTo>
                <a:lnTo>
                  <a:pt x="1321" y="123"/>
                </a:lnTo>
                <a:lnTo>
                  <a:pt x="1320" y="122"/>
                </a:lnTo>
                <a:lnTo>
                  <a:pt x="1313" y="119"/>
                </a:lnTo>
                <a:lnTo>
                  <a:pt x="1313" y="119"/>
                </a:lnTo>
                <a:lnTo>
                  <a:pt x="1309" y="116"/>
                </a:lnTo>
                <a:lnTo>
                  <a:pt x="1307" y="113"/>
                </a:lnTo>
                <a:lnTo>
                  <a:pt x="1307" y="109"/>
                </a:lnTo>
                <a:lnTo>
                  <a:pt x="1307" y="106"/>
                </a:lnTo>
                <a:lnTo>
                  <a:pt x="1307" y="106"/>
                </a:lnTo>
                <a:lnTo>
                  <a:pt x="1309" y="93"/>
                </a:lnTo>
                <a:lnTo>
                  <a:pt x="1312" y="87"/>
                </a:lnTo>
                <a:lnTo>
                  <a:pt x="1312" y="86"/>
                </a:lnTo>
                <a:lnTo>
                  <a:pt x="1313" y="86"/>
                </a:lnTo>
                <a:lnTo>
                  <a:pt x="1313" y="86"/>
                </a:lnTo>
                <a:lnTo>
                  <a:pt x="1314" y="85"/>
                </a:lnTo>
                <a:lnTo>
                  <a:pt x="1316" y="83"/>
                </a:lnTo>
                <a:lnTo>
                  <a:pt x="1321" y="75"/>
                </a:lnTo>
                <a:lnTo>
                  <a:pt x="1330" y="60"/>
                </a:lnTo>
                <a:lnTo>
                  <a:pt x="1330" y="60"/>
                </a:lnTo>
                <a:lnTo>
                  <a:pt x="1333" y="54"/>
                </a:lnTo>
                <a:lnTo>
                  <a:pt x="1336" y="46"/>
                </a:lnTo>
                <a:lnTo>
                  <a:pt x="1336" y="46"/>
                </a:lnTo>
                <a:lnTo>
                  <a:pt x="1339" y="39"/>
                </a:lnTo>
                <a:lnTo>
                  <a:pt x="1340" y="34"/>
                </a:lnTo>
                <a:lnTo>
                  <a:pt x="1340" y="30"/>
                </a:lnTo>
                <a:lnTo>
                  <a:pt x="1340" y="30"/>
                </a:lnTo>
                <a:lnTo>
                  <a:pt x="1341" y="28"/>
                </a:lnTo>
                <a:lnTo>
                  <a:pt x="1342" y="24"/>
                </a:lnTo>
                <a:lnTo>
                  <a:pt x="1342" y="20"/>
                </a:lnTo>
                <a:lnTo>
                  <a:pt x="1341" y="18"/>
                </a:lnTo>
                <a:lnTo>
                  <a:pt x="1340" y="14"/>
                </a:lnTo>
                <a:lnTo>
                  <a:pt x="1336" y="10"/>
                </a:lnTo>
                <a:lnTo>
                  <a:pt x="1336" y="10"/>
                </a:lnTo>
                <a:lnTo>
                  <a:pt x="1329" y="4"/>
                </a:lnTo>
                <a:lnTo>
                  <a:pt x="1324" y="2"/>
                </a:lnTo>
                <a:lnTo>
                  <a:pt x="1320" y="0"/>
                </a:lnTo>
                <a:lnTo>
                  <a:pt x="1316" y="0"/>
                </a:lnTo>
                <a:lnTo>
                  <a:pt x="1316" y="0"/>
                </a:lnTo>
                <a:lnTo>
                  <a:pt x="1313" y="0"/>
                </a:lnTo>
                <a:lnTo>
                  <a:pt x="1310" y="3"/>
                </a:lnTo>
                <a:lnTo>
                  <a:pt x="1307" y="7"/>
                </a:lnTo>
                <a:lnTo>
                  <a:pt x="1307" y="7"/>
                </a:lnTo>
                <a:lnTo>
                  <a:pt x="1295" y="5"/>
                </a:lnTo>
                <a:lnTo>
                  <a:pt x="1268" y="2"/>
                </a:lnTo>
                <a:lnTo>
                  <a:pt x="1252" y="0"/>
                </a:lnTo>
                <a:lnTo>
                  <a:pt x="1236" y="0"/>
                </a:lnTo>
                <a:lnTo>
                  <a:pt x="1221" y="0"/>
                </a:lnTo>
                <a:lnTo>
                  <a:pt x="1208" y="3"/>
                </a:lnTo>
                <a:lnTo>
                  <a:pt x="1208" y="3"/>
                </a:lnTo>
                <a:lnTo>
                  <a:pt x="1195" y="8"/>
                </a:lnTo>
                <a:lnTo>
                  <a:pt x="1180" y="13"/>
                </a:lnTo>
                <a:lnTo>
                  <a:pt x="1149" y="28"/>
                </a:lnTo>
                <a:lnTo>
                  <a:pt x="1120" y="44"/>
                </a:lnTo>
                <a:lnTo>
                  <a:pt x="1107" y="52"/>
                </a:lnTo>
                <a:lnTo>
                  <a:pt x="1099" y="60"/>
                </a:lnTo>
                <a:lnTo>
                  <a:pt x="1099" y="60"/>
                </a:lnTo>
                <a:lnTo>
                  <a:pt x="1075" y="77"/>
                </a:lnTo>
                <a:lnTo>
                  <a:pt x="1044" y="98"/>
                </a:lnTo>
                <a:lnTo>
                  <a:pt x="1011" y="120"/>
                </a:lnTo>
                <a:lnTo>
                  <a:pt x="996" y="129"/>
                </a:lnTo>
                <a:lnTo>
                  <a:pt x="982" y="135"/>
                </a:lnTo>
                <a:lnTo>
                  <a:pt x="982" y="135"/>
                </a:lnTo>
                <a:lnTo>
                  <a:pt x="971" y="140"/>
                </a:lnTo>
                <a:lnTo>
                  <a:pt x="960" y="144"/>
                </a:lnTo>
                <a:lnTo>
                  <a:pt x="949" y="146"/>
                </a:lnTo>
                <a:lnTo>
                  <a:pt x="936" y="148"/>
                </a:lnTo>
                <a:lnTo>
                  <a:pt x="925" y="148"/>
                </a:lnTo>
                <a:lnTo>
                  <a:pt x="914" y="148"/>
                </a:lnTo>
                <a:lnTo>
                  <a:pt x="904" y="145"/>
                </a:lnTo>
                <a:lnTo>
                  <a:pt x="893" y="142"/>
                </a:lnTo>
                <a:lnTo>
                  <a:pt x="893" y="142"/>
                </a:lnTo>
                <a:lnTo>
                  <a:pt x="878" y="135"/>
                </a:lnTo>
                <a:lnTo>
                  <a:pt x="856" y="123"/>
                </a:lnTo>
                <a:lnTo>
                  <a:pt x="794" y="91"/>
                </a:lnTo>
                <a:lnTo>
                  <a:pt x="759" y="75"/>
                </a:lnTo>
                <a:lnTo>
                  <a:pt x="727" y="59"/>
                </a:lnTo>
                <a:lnTo>
                  <a:pt x="696" y="47"/>
                </a:lnTo>
                <a:lnTo>
                  <a:pt x="684" y="42"/>
                </a:lnTo>
                <a:lnTo>
                  <a:pt x="673" y="40"/>
                </a:lnTo>
                <a:lnTo>
                  <a:pt x="673" y="40"/>
                </a:lnTo>
                <a:lnTo>
                  <a:pt x="648" y="35"/>
                </a:lnTo>
                <a:lnTo>
                  <a:pt x="619" y="31"/>
                </a:lnTo>
                <a:lnTo>
                  <a:pt x="587" y="29"/>
                </a:lnTo>
                <a:lnTo>
                  <a:pt x="570" y="29"/>
                </a:lnTo>
                <a:lnTo>
                  <a:pt x="553" y="30"/>
                </a:lnTo>
                <a:lnTo>
                  <a:pt x="534" y="31"/>
                </a:lnTo>
                <a:lnTo>
                  <a:pt x="515" y="34"/>
                </a:lnTo>
                <a:lnTo>
                  <a:pt x="496" y="39"/>
                </a:lnTo>
                <a:lnTo>
                  <a:pt x="477" y="44"/>
                </a:lnTo>
                <a:lnTo>
                  <a:pt x="457" y="50"/>
                </a:lnTo>
                <a:lnTo>
                  <a:pt x="439" y="57"/>
                </a:lnTo>
                <a:lnTo>
                  <a:pt x="420" y="67"/>
                </a:lnTo>
                <a:lnTo>
                  <a:pt x="402" y="80"/>
                </a:lnTo>
                <a:lnTo>
                  <a:pt x="402" y="80"/>
                </a:lnTo>
                <a:lnTo>
                  <a:pt x="337" y="123"/>
                </a:lnTo>
                <a:lnTo>
                  <a:pt x="310" y="142"/>
                </a:lnTo>
                <a:lnTo>
                  <a:pt x="288" y="159"/>
                </a:lnTo>
                <a:lnTo>
                  <a:pt x="268" y="175"/>
                </a:lnTo>
                <a:lnTo>
                  <a:pt x="249" y="191"/>
                </a:lnTo>
                <a:lnTo>
                  <a:pt x="233" y="207"/>
                </a:lnTo>
                <a:lnTo>
                  <a:pt x="220" y="224"/>
                </a:lnTo>
                <a:lnTo>
                  <a:pt x="220" y="224"/>
                </a:lnTo>
                <a:lnTo>
                  <a:pt x="196" y="258"/>
                </a:lnTo>
                <a:lnTo>
                  <a:pt x="176" y="284"/>
                </a:lnTo>
                <a:lnTo>
                  <a:pt x="166" y="295"/>
                </a:lnTo>
                <a:lnTo>
                  <a:pt x="156" y="305"/>
                </a:lnTo>
                <a:lnTo>
                  <a:pt x="146" y="311"/>
                </a:lnTo>
                <a:lnTo>
                  <a:pt x="133" y="316"/>
                </a:lnTo>
                <a:lnTo>
                  <a:pt x="133" y="316"/>
                </a:lnTo>
                <a:lnTo>
                  <a:pt x="127" y="319"/>
                </a:lnTo>
                <a:lnTo>
                  <a:pt x="119" y="319"/>
                </a:lnTo>
                <a:lnTo>
                  <a:pt x="113" y="317"/>
                </a:lnTo>
                <a:lnTo>
                  <a:pt x="107" y="316"/>
                </a:lnTo>
                <a:lnTo>
                  <a:pt x="94" y="311"/>
                </a:lnTo>
                <a:lnTo>
                  <a:pt x="82" y="305"/>
                </a:lnTo>
                <a:lnTo>
                  <a:pt x="72" y="296"/>
                </a:lnTo>
                <a:lnTo>
                  <a:pt x="65" y="289"/>
                </a:lnTo>
                <a:lnTo>
                  <a:pt x="57" y="280"/>
                </a:lnTo>
                <a:lnTo>
                  <a:pt x="54" y="274"/>
                </a:lnTo>
                <a:lnTo>
                  <a:pt x="54" y="274"/>
                </a:lnTo>
                <a:lnTo>
                  <a:pt x="49" y="258"/>
                </a:lnTo>
                <a:lnTo>
                  <a:pt x="42" y="236"/>
                </a:lnTo>
                <a:lnTo>
                  <a:pt x="38" y="216"/>
                </a:lnTo>
                <a:lnTo>
                  <a:pt x="34" y="205"/>
                </a:lnTo>
                <a:lnTo>
                  <a:pt x="34" y="205"/>
                </a:lnTo>
                <a:lnTo>
                  <a:pt x="31" y="201"/>
                </a:lnTo>
                <a:lnTo>
                  <a:pt x="29" y="197"/>
                </a:lnTo>
                <a:lnTo>
                  <a:pt x="26" y="196"/>
                </a:lnTo>
                <a:lnTo>
                  <a:pt x="24" y="196"/>
                </a:lnTo>
                <a:lnTo>
                  <a:pt x="21" y="198"/>
                </a:lnTo>
                <a:lnTo>
                  <a:pt x="21" y="198"/>
                </a:lnTo>
                <a:lnTo>
                  <a:pt x="19" y="201"/>
                </a:lnTo>
                <a:lnTo>
                  <a:pt x="16" y="207"/>
                </a:lnTo>
                <a:lnTo>
                  <a:pt x="13" y="224"/>
                </a:lnTo>
                <a:lnTo>
                  <a:pt x="10" y="244"/>
                </a:lnTo>
                <a:lnTo>
                  <a:pt x="8" y="253"/>
                </a:lnTo>
                <a:lnTo>
                  <a:pt x="4" y="260"/>
                </a:lnTo>
                <a:lnTo>
                  <a:pt x="4" y="260"/>
                </a:lnTo>
                <a:lnTo>
                  <a:pt x="2" y="270"/>
                </a:lnTo>
                <a:lnTo>
                  <a:pt x="0" y="284"/>
                </a:lnTo>
                <a:lnTo>
                  <a:pt x="0" y="301"/>
                </a:lnTo>
                <a:lnTo>
                  <a:pt x="3" y="320"/>
                </a:lnTo>
                <a:lnTo>
                  <a:pt x="7" y="338"/>
                </a:lnTo>
                <a:lnTo>
                  <a:pt x="10" y="348"/>
                </a:lnTo>
                <a:lnTo>
                  <a:pt x="14" y="357"/>
                </a:lnTo>
                <a:lnTo>
                  <a:pt x="18" y="364"/>
                </a:lnTo>
                <a:lnTo>
                  <a:pt x="23" y="372"/>
                </a:lnTo>
                <a:lnTo>
                  <a:pt x="28" y="378"/>
                </a:lnTo>
                <a:lnTo>
                  <a:pt x="34" y="383"/>
                </a:lnTo>
                <a:lnTo>
                  <a:pt x="34" y="383"/>
                </a:lnTo>
                <a:lnTo>
                  <a:pt x="47" y="390"/>
                </a:lnTo>
                <a:lnTo>
                  <a:pt x="61" y="398"/>
                </a:lnTo>
                <a:lnTo>
                  <a:pt x="77" y="403"/>
                </a:lnTo>
                <a:lnTo>
                  <a:pt x="93" y="408"/>
                </a:lnTo>
                <a:lnTo>
                  <a:pt x="112" y="411"/>
                </a:lnTo>
                <a:lnTo>
                  <a:pt x="133" y="413"/>
                </a:lnTo>
                <a:lnTo>
                  <a:pt x="156" y="411"/>
                </a:lnTo>
                <a:lnTo>
                  <a:pt x="182" y="409"/>
                </a:lnTo>
                <a:lnTo>
                  <a:pt x="182" y="409"/>
                </a:lnTo>
                <a:lnTo>
                  <a:pt x="210" y="404"/>
                </a:lnTo>
                <a:lnTo>
                  <a:pt x="231" y="399"/>
                </a:lnTo>
                <a:lnTo>
                  <a:pt x="249" y="392"/>
                </a:lnTo>
                <a:lnTo>
                  <a:pt x="263" y="385"/>
                </a:lnTo>
                <a:lnTo>
                  <a:pt x="273" y="379"/>
                </a:lnTo>
                <a:lnTo>
                  <a:pt x="280" y="374"/>
                </a:lnTo>
                <a:lnTo>
                  <a:pt x="285" y="369"/>
                </a:lnTo>
                <a:lnTo>
                  <a:pt x="285" y="369"/>
                </a:lnTo>
                <a:lnTo>
                  <a:pt x="290" y="364"/>
                </a:lnTo>
                <a:lnTo>
                  <a:pt x="295" y="359"/>
                </a:lnTo>
                <a:lnTo>
                  <a:pt x="302" y="356"/>
                </a:lnTo>
                <a:lnTo>
                  <a:pt x="302" y="356"/>
                </a:lnTo>
                <a:lnTo>
                  <a:pt x="309" y="354"/>
                </a:lnTo>
                <a:lnTo>
                  <a:pt x="314" y="354"/>
                </a:lnTo>
                <a:lnTo>
                  <a:pt x="319" y="356"/>
                </a:lnTo>
                <a:lnTo>
                  <a:pt x="319" y="35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6">
            <a:extLst>
              <a:ext uri="{FF2B5EF4-FFF2-40B4-BE49-F238E27FC236}">
                <a16:creationId xmlns:a16="http://schemas.microsoft.com/office/drawing/2014/main" id="{7516B846-9659-4926-9596-FE3D108CDB5F}"/>
              </a:ext>
            </a:extLst>
          </p:cNvPr>
          <p:cNvSpPr>
            <a:spLocks/>
          </p:cNvSpPr>
          <p:nvPr/>
        </p:nvSpPr>
        <p:spPr bwMode="auto">
          <a:xfrm>
            <a:off x="373992" y="1131008"/>
            <a:ext cx="1653683" cy="714896"/>
          </a:xfrm>
          <a:custGeom>
            <a:avLst/>
            <a:gdLst>
              <a:gd name="T0" fmla="*/ 3 w 1913"/>
              <a:gd name="T1" fmla="*/ 90 h 827"/>
              <a:gd name="T2" fmla="*/ 6 w 1913"/>
              <a:gd name="T3" fmla="*/ 166 h 827"/>
              <a:gd name="T4" fmla="*/ 47 w 1913"/>
              <a:gd name="T5" fmla="*/ 255 h 827"/>
              <a:gd name="T6" fmla="*/ 121 w 1913"/>
              <a:gd name="T7" fmla="*/ 381 h 827"/>
              <a:gd name="T8" fmla="*/ 147 w 1913"/>
              <a:gd name="T9" fmla="*/ 433 h 827"/>
              <a:gd name="T10" fmla="*/ 175 w 1913"/>
              <a:gd name="T11" fmla="*/ 454 h 827"/>
              <a:gd name="T12" fmla="*/ 242 w 1913"/>
              <a:gd name="T13" fmla="*/ 556 h 827"/>
              <a:gd name="T14" fmla="*/ 277 w 1913"/>
              <a:gd name="T15" fmla="*/ 603 h 827"/>
              <a:gd name="T16" fmla="*/ 287 w 1913"/>
              <a:gd name="T17" fmla="*/ 691 h 827"/>
              <a:gd name="T18" fmla="*/ 300 w 1913"/>
              <a:gd name="T19" fmla="*/ 791 h 827"/>
              <a:gd name="T20" fmla="*/ 316 w 1913"/>
              <a:gd name="T21" fmla="*/ 826 h 827"/>
              <a:gd name="T22" fmla="*/ 329 w 1913"/>
              <a:gd name="T23" fmla="*/ 823 h 827"/>
              <a:gd name="T24" fmla="*/ 339 w 1913"/>
              <a:gd name="T25" fmla="*/ 803 h 827"/>
              <a:gd name="T26" fmla="*/ 334 w 1913"/>
              <a:gd name="T27" fmla="*/ 777 h 827"/>
              <a:gd name="T28" fmla="*/ 346 w 1913"/>
              <a:gd name="T29" fmla="*/ 770 h 827"/>
              <a:gd name="T30" fmla="*/ 329 w 1913"/>
              <a:gd name="T31" fmla="*/ 742 h 827"/>
              <a:gd name="T32" fmla="*/ 346 w 1913"/>
              <a:gd name="T33" fmla="*/ 735 h 827"/>
              <a:gd name="T34" fmla="*/ 329 w 1913"/>
              <a:gd name="T35" fmla="*/ 702 h 827"/>
              <a:gd name="T36" fmla="*/ 341 w 1913"/>
              <a:gd name="T37" fmla="*/ 690 h 827"/>
              <a:gd name="T38" fmla="*/ 346 w 1913"/>
              <a:gd name="T39" fmla="*/ 657 h 827"/>
              <a:gd name="T40" fmla="*/ 426 w 1913"/>
              <a:gd name="T41" fmla="*/ 501 h 827"/>
              <a:gd name="T42" fmla="*/ 570 w 1913"/>
              <a:gd name="T43" fmla="*/ 494 h 827"/>
              <a:gd name="T44" fmla="*/ 565 w 1913"/>
              <a:gd name="T45" fmla="*/ 503 h 827"/>
              <a:gd name="T46" fmla="*/ 586 w 1913"/>
              <a:gd name="T47" fmla="*/ 503 h 827"/>
              <a:gd name="T48" fmla="*/ 608 w 1913"/>
              <a:gd name="T49" fmla="*/ 499 h 827"/>
              <a:gd name="T50" fmla="*/ 614 w 1913"/>
              <a:gd name="T51" fmla="*/ 504 h 827"/>
              <a:gd name="T52" fmla="*/ 710 w 1913"/>
              <a:gd name="T53" fmla="*/ 500 h 827"/>
              <a:gd name="T54" fmla="*/ 790 w 1913"/>
              <a:gd name="T55" fmla="*/ 495 h 827"/>
              <a:gd name="T56" fmla="*/ 906 w 1913"/>
              <a:gd name="T57" fmla="*/ 496 h 827"/>
              <a:gd name="T58" fmla="*/ 1005 w 1913"/>
              <a:gd name="T59" fmla="*/ 501 h 827"/>
              <a:gd name="T60" fmla="*/ 1118 w 1913"/>
              <a:gd name="T61" fmla="*/ 515 h 827"/>
              <a:gd name="T62" fmla="*/ 1205 w 1913"/>
              <a:gd name="T63" fmla="*/ 532 h 827"/>
              <a:gd name="T64" fmla="*/ 1270 w 1913"/>
              <a:gd name="T65" fmla="*/ 553 h 827"/>
              <a:gd name="T66" fmla="*/ 1611 w 1913"/>
              <a:gd name="T67" fmla="*/ 673 h 827"/>
              <a:gd name="T68" fmla="*/ 1841 w 1913"/>
              <a:gd name="T69" fmla="*/ 764 h 827"/>
              <a:gd name="T70" fmla="*/ 1899 w 1913"/>
              <a:gd name="T71" fmla="*/ 796 h 827"/>
              <a:gd name="T72" fmla="*/ 1912 w 1913"/>
              <a:gd name="T73" fmla="*/ 794 h 827"/>
              <a:gd name="T74" fmla="*/ 1897 w 1913"/>
              <a:gd name="T75" fmla="*/ 759 h 827"/>
              <a:gd name="T76" fmla="*/ 1803 w 1913"/>
              <a:gd name="T77" fmla="*/ 695 h 827"/>
              <a:gd name="T78" fmla="*/ 1680 w 1913"/>
              <a:gd name="T79" fmla="*/ 633 h 827"/>
              <a:gd name="T80" fmla="*/ 1543 w 1913"/>
              <a:gd name="T81" fmla="*/ 556 h 827"/>
              <a:gd name="T82" fmla="*/ 1417 w 1913"/>
              <a:gd name="T83" fmla="*/ 453 h 827"/>
              <a:gd name="T84" fmla="*/ 1341 w 1913"/>
              <a:gd name="T85" fmla="*/ 415 h 827"/>
              <a:gd name="T86" fmla="*/ 1185 w 1913"/>
              <a:gd name="T87" fmla="*/ 326 h 827"/>
              <a:gd name="T88" fmla="*/ 1114 w 1913"/>
              <a:gd name="T89" fmla="*/ 234 h 827"/>
              <a:gd name="T90" fmla="*/ 1079 w 1913"/>
              <a:gd name="T91" fmla="*/ 173 h 827"/>
              <a:gd name="T92" fmla="*/ 1036 w 1913"/>
              <a:gd name="T93" fmla="*/ 124 h 827"/>
              <a:gd name="T94" fmla="*/ 934 w 1913"/>
              <a:gd name="T95" fmla="*/ 69 h 827"/>
              <a:gd name="T96" fmla="*/ 828 w 1913"/>
              <a:gd name="T97" fmla="*/ 40 h 827"/>
              <a:gd name="T98" fmla="*/ 784 w 1913"/>
              <a:gd name="T99" fmla="*/ 33 h 827"/>
              <a:gd name="T100" fmla="*/ 592 w 1913"/>
              <a:gd name="T101" fmla="*/ 88 h 827"/>
              <a:gd name="T102" fmla="*/ 416 w 1913"/>
              <a:gd name="T103" fmla="*/ 158 h 827"/>
              <a:gd name="T104" fmla="*/ 357 w 1913"/>
              <a:gd name="T105" fmla="*/ 167 h 827"/>
              <a:gd name="T106" fmla="*/ 317 w 1913"/>
              <a:gd name="T107" fmla="*/ 156 h 827"/>
              <a:gd name="T108" fmla="*/ 280 w 1913"/>
              <a:gd name="T109" fmla="*/ 124 h 827"/>
              <a:gd name="T110" fmla="*/ 261 w 1913"/>
              <a:gd name="T111" fmla="*/ 82 h 827"/>
              <a:gd name="T112" fmla="*/ 265 w 1913"/>
              <a:gd name="T113" fmla="*/ 69 h 827"/>
              <a:gd name="T114" fmla="*/ 253 w 1913"/>
              <a:gd name="T115" fmla="*/ 54 h 827"/>
              <a:gd name="T116" fmla="*/ 244 w 1913"/>
              <a:gd name="T117" fmla="*/ 48 h 827"/>
              <a:gd name="T118" fmla="*/ 196 w 1913"/>
              <a:gd name="T119" fmla="*/ 20 h 827"/>
              <a:gd name="T120" fmla="*/ 133 w 1913"/>
              <a:gd name="T121" fmla="*/ 0 h 827"/>
              <a:gd name="T122" fmla="*/ 73 w 1913"/>
              <a:gd name="T123" fmla="*/ 7 h 827"/>
              <a:gd name="T124" fmla="*/ 15 w 1913"/>
              <a:gd name="T125" fmla="*/ 40 h 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913" h="827">
                <a:moveTo>
                  <a:pt x="15" y="40"/>
                </a:moveTo>
                <a:lnTo>
                  <a:pt x="15" y="40"/>
                </a:lnTo>
                <a:lnTo>
                  <a:pt x="11" y="50"/>
                </a:lnTo>
                <a:lnTo>
                  <a:pt x="5" y="74"/>
                </a:lnTo>
                <a:lnTo>
                  <a:pt x="3" y="90"/>
                </a:lnTo>
                <a:lnTo>
                  <a:pt x="1" y="108"/>
                </a:lnTo>
                <a:lnTo>
                  <a:pt x="0" y="124"/>
                </a:lnTo>
                <a:lnTo>
                  <a:pt x="1" y="140"/>
                </a:lnTo>
                <a:lnTo>
                  <a:pt x="1" y="140"/>
                </a:lnTo>
                <a:lnTo>
                  <a:pt x="6" y="166"/>
                </a:lnTo>
                <a:lnTo>
                  <a:pt x="13" y="186"/>
                </a:lnTo>
                <a:lnTo>
                  <a:pt x="21" y="204"/>
                </a:lnTo>
                <a:lnTo>
                  <a:pt x="34" y="228"/>
                </a:lnTo>
                <a:lnTo>
                  <a:pt x="34" y="228"/>
                </a:lnTo>
                <a:lnTo>
                  <a:pt x="47" y="255"/>
                </a:lnTo>
                <a:lnTo>
                  <a:pt x="57" y="280"/>
                </a:lnTo>
                <a:lnTo>
                  <a:pt x="66" y="303"/>
                </a:lnTo>
                <a:lnTo>
                  <a:pt x="73" y="300"/>
                </a:lnTo>
                <a:lnTo>
                  <a:pt x="109" y="374"/>
                </a:lnTo>
                <a:lnTo>
                  <a:pt x="121" y="381"/>
                </a:lnTo>
                <a:lnTo>
                  <a:pt x="121" y="381"/>
                </a:lnTo>
                <a:lnTo>
                  <a:pt x="134" y="406"/>
                </a:lnTo>
                <a:lnTo>
                  <a:pt x="143" y="423"/>
                </a:lnTo>
                <a:lnTo>
                  <a:pt x="147" y="433"/>
                </a:lnTo>
                <a:lnTo>
                  <a:pt x="147" y="433"/>
                </a:lnTo>
                <a:lnTo>
                  <a:pt x="156" y="438"/>
                </a:lnTo>
                <a:lnTo>
                  <a:pt x="162" y="443"/>
                </a:lnTo>
                <a:lnTo>
                  <a:pt x="170" y="449"/>
                </a:lnTo>
                <a:lnTo>
                  <a:pt x="170" y="449"/>
                </a:lnTo>
                <a:lnTo>
                  <a:pt x="175" y="454"/>
                </a:lnTo>
                <a:lnTo>
                  <a:pt x="181" y="464"/>
                </a:lnTo>
                <a:lnTo>
                  <a:pt x="196" y="491"/>
                </a:lnTo>
                <a:lnTo>
                  <a:pt x="217" y="524"/>
                </a:lnTo>
                <a:lnTo>
                  <a:pt x="229" y="541"/>
                </a:lnTo>
                <a:lnTo>
                  <a:pt x="242" y="556"/>
                </a:lnTo>
                <a:lnTo>
                  <a:pt x="242" y="556"/>
                </a:lnTo>
                <a:lnTo>
                  <a:pt x="263" y="581"/>
                </a:lnTo>
                <a:lnTo>
                  <a:pt x="269" y="589"/>
                </a:lnTo>
                <a:lnTo>
                  <a:pt x="274" y="597"/>
                </a:lnTo>
                <a:lnTo>
                  <a:pt x="277" y="603"/>
                </a:lnTo>
                <a:lnTo>
                  <a:pt x="279" y="610"/>
                </a:lnTo>
                <a:lnTo>
                  <a:pt x="280" y="624"/>
                </a:lnTo>
                <a:lnTo>
                  <a:pt x="280" y="624"/>
                </a:lnTo>
                <a:lnTo>
                  <a:pt x="282" y="651"/>
                </a:lnTo>
                <a:lnTo>
                  <a:pt x="287" y="691"/>
                </a:lnTo>
                <a:lnTo>
                  <a:pt x="294" y="751"/>
                </a:lnTo>
                <a:lnTo>
                  <a:pt x="294" y="751"/>
                </a:lnTo>
                <a:lnTo>
                  <a:pt x="295" y="763"/>
                </a:lnTo>
                <a:lnTo>
                  <a:pt x="296" y="776"/>
                </a:lnTo>
                <a:lnTo>
                  <a:pt x="300" y="791"/>
                </a:lnTo>
                <a:lnTo>
                  <a:pt x="302" y="799"/>
                </a:lnTo>
                <a:lnTo>
                  <a:pt x="306" y="806"/>
                </a:lnTo>
                <a:lnTo>
                  <a:pt x="306" y="806"/>
                </a:lnTo>
                <a:lnTo>
                  <a:pt x="312" y="818"/>
                </a:lnTo>
                <a:lnTo>
                  <a:pt x="316" y="826"/>
                </a:lnTo>
                <a:lnTo>
                  <a:pt x="316" y="827"/>
                </a:lnTo>
                <a:lnTo>
                  <a:pt x="317" y="827"/>
                </a:lnTo>
                <a:lnTo>
                  <a:pt x="322" y="826"/>
                </a:lnTo>
                <a:lnTo>
                  <a:pt x="322" y="826"/>
                </a:lnTo>
                <a:lnTo>
                  <a:pt x="329" y="823"/>
                </a:lnTo>
                <a:lnTo>
                  <a:pt x="333" y="822"/>
                </a:lnTo>
                <a:lnTo>
                  <a:pt x="337" y="817"/>
                </a:lnTo>
                <a:lnTo>
                  <a:pt x="339" y="810"/>
                </a:lnTo>
                <a:lnTo>
                  <a:pt x="339" y="810"/>
                </a:lnTo>
                <a:lnTo>
                  <a:pt x="339" y="803"/>
                </a:lnTo>
                <a:lnTo>
                  <a:pt x="338" y="799"/>
                </a:lnTo>
                <a:lnTo>
                  <a:pt x="337" y="787"/>
                </a:lnTo>
                <a:lnTo>
                  <a:pt x="332" y="777"/>
                </a:lnTo>
                <a:lnTo>
                  <a:pt x="332" y="777"/>
                </a:lnTo>
                <a:lnTo>
                  <a:pt x="334" y="777"/>
                </a:lnTo>
                <a:lnTo>
                  <a:pt x="338" y="777"/>
                </a:lnTo>
                <a:lnTo>
                  <a:pt x="341" y="777"/>
                </a:lnTo>
                <a:lnTo>
                  <a:pt x="343" y="776"/>
                </a:lnTo>
                <a:lnTo>
                  <a:pt x="344" y="774"/>
                </a:lnTo>
                <a:lnTo>
                  <a:pt x="346" y="770"/>
                </a:lnTo>
                <a:lnTo>
                  <a:pt x="346" y="770"/>
                </a:lnTo>
                <a:lnTo>
                  <a:pt x="344" y="766"/>
                </a:lnTo>
                <a:lnTo>
                  <a:pt x="343" y="761"/>
                </a:lnTo>
                <a:lnTo>
                  <a:pt x="338" y="753"/>
                </a:lnTo>
                <a:lnTo>
                  <a:pt x="329" y="742"/>
                </a:lnTo>
                <a:lnTo>
                  <a:pt x="329" y="742"/>
                </a:lnTo>
                <a:lnTo>
                  <a:pt x="337" y="740"/>
                </a:lnTo>
                <a:lnTo>
                  <a:pt x="342" y="739"/>
                </a:lnTo>
                <a:lnTo>
                  <a:pt x="344" y="738"/>
                </a:lnTo>
                <a:lnTo>
                  <a:pt x="346" y="735"/>
                </a:lnTo>
                <a:lnTo>
                  <a:pt x="346" y="735"/>
                </a:lnTo>
                <a:lnTo>
                  <a:pt x="346" y="732"/>
                </a:lnTo>
                <a:lnTo>
                  <a:pt x="343" y="727"/>
                </a:lnTo>
                <a:lnTo>
                  <a:pt x="338" y="716"/>
                </a:lnTo>
                <a:lnTo>
                  <a:pt x="329" y="702"/>
                </a:lnTo>
                <a:lnTo>
                  <a:pt x="329" y="702"/>
                </a:lnTo>
                <a:lnTo>
                  <a:pt x="331" y="702"/>
                </a:lnTo>
                <a:lnTo>
                  <a:pt x="334" y="699"/>
                </a:lnTo>
                <a:lnTo>
                  <a:pt x="338" y="693"/>
                </a:lnTo>
                <a:lnTo>
                  <a:pt x="341" y="690"/>
                </a:lnTo>
                <a:lnTo>
                  <a:pt x="342" y="683"/>
                </a:lnTo>
                <a:lnTo>
                  <a:pt x="342" y="683"/>
                </a:lnTo>
                <a:lnTo>
                  <a:pt x="344" y="662"/>
                </a:lnTo>
                <a:lnTo>
                  <a:pt x="346" y="657"/>
                </a:lnTo>
                <a:lnTo>
                  <a:pt x="346" y="657"/>
                </a:lnTo>
                <a:lnTo>
                  <a:pt x="383" y="581"/>
                </a:lnTo>
                <a:lnTo>
                  <a:pt x="410" y="526"/>
                </a:lnTo>
                <a:lnTo>
                  <a:pt x="420" y="509"/>
                </a:lnTo>
                <a:lnTo>
                  <a:pt x="424" y="503"/>
                </a:lnTo>
                <a:lnTo>
                  <a:pt x="426" y="501"/>
                </a:lnTo>
                <a:lnTo>
                  <a:pt x="426" y="501"/>
                </a:lnTo>
                <a:lnTo>
                  <a:pt x="436" y="500"/>
                </a:lnTo>
                <a:lnTo>
                  <a:pt x="453" y="499"/>
                </a:lnTo>
                <a:lnTo>
                  <a:pt x="502" y="496"/>
                </a:lnTo>
                <a:lnTo>
                  <a:pt x="570" y="494"/>
                </a:lnTo>
                <a:lnTo>
                  <a:pt x="570" y="494"/>
                </a:lnTo>
                <a:lnTo>
                  <a:pt x="567" y="495"/>
                </a:lnTo>
                <a:lnTo>
                  <a:pt x="565" y="499"/>
                </a:lnTo>
                <a:lnTo>
                  <a:pt x="563" y="500"/>
                </a:lnTo>
                <a:lnTo>
                  <a:pt x="565" y="503"/>
                </a:lnTo>
                <a:lnTo>
                  <a:pt x="567" y="504"/>
                </a:lnTo>
                <a:lnTo>
                  <a:pt x="572" y="504"/>
                </a:lnTo>
                <a:lnTo>
                  <a:pt x="572" y="504"/>
                </a:lnTo>
                <a:lnTo>
                  <a:pt x="580" y="504"/>
                </a:lnTo>
                <a:lnTo>
                  <a:pt x="586" y="503"/>
                </a:lnTo>
                <a:lnTo>
                  <a:pt x="598" y="500"/>
                </a:lnTo>
                <a:lnTo>
                  <a:pt x="612" y="494"/>
                </a:lnTo>
                <a:lnTo>
                  <a:pt x="612" y="494"/>
                </a:lnTo>
                <a:lnTo>
                  <a:pt x="611" y="496"/>
                </a:lnTo>
                <a:lnTo>
                  <a:pt x="608" y="499"/>
                </a:lnTo>
                <a:lnTo>
                  <a:pt x="608" y="501"/>
                </a:lnTo>
                <a:lnTo>
                  <a:pt x="609" y="503"/>
                </a:lnTo>
                <a:lnTo>
                  <a:pt x="611" y="504"/>
                </a:lnTo>
                <a:lnTo>
                  <a:pt x="614" y="504"/>
                </a:lnTo>
                <a:lnTo>
                  <a:pt x="614" y="504"/>
                </a:lnTo>
                <a:lnTo>
                  <a:pt x="644" y="503"/>
                </a:lnTo>
                <a:lnTo>
                  <a:pt x="665" y="501"/>
                </a:lnTo>
                <a:lnTo>
                  <a:pt x="690" y="501"/>
                </a:lnTo>
                <a:lnTo>
                  <a:pt x="690" y="501"/>
                </a:lnTo>
                <a:lnTo>
                  <a:pt x="710" y="500"/>
                </a:lnTo>
                <a:lnTo>
                  <a:pt x="724" y="498"/>
                </a:lnTo>
                <a:lnTo>
                  <a:pt x="739" y="495"/>
                </a:lnTo>
                <a:lnTo>
                  <a:pt x="764" y="494"/>
                </a:lnTo>
                <a:lnTo>
                  <a:pt x="764" y="494"/>
                </a:lnTo>
                <a:lnTo>
                  <a:pt x="790" y="495"/>
                </a:lnTo>
                <a:lnTo>
                  <a:pt x="810" y="496"/>
                </a:lnTo>
                <a:lnTo>
                  <a:pt x="833" y="498"/>
                </a:lnTo>
                <a:lnTo>
                  <a:pt x="868" y="498"/>
                </a:lnTo>
                <a:lnTo>
                  <a:pt x="868" y="498"/>
                </a:lnTo>
                <a:lnTo>
                  <a:pt x="906" y="496"/>
                </a:lnTo>
                <a:lnTo>
                  <a:pt x="937" y="494"/>
                </a:lnTo>
                <a:lnTo>
                  <a:pt x="965" y="491"/>
                </a:lnTo>
                <a:lnTo>
                  <a:pt x="965" y="491"/>
                </a:lnTo>
                <a:lnTo>
                  <a:pt x="983" y="496"/>
                </a:lnTo>
                <a:lnTo>
                  <a:pt x="1005" y="501"/>
                </a:lnTo>
                <a:lnTo>
                  <a:pt x="1040" y="508"/>
                </a:lnTo>
                <a:lnTo>
                  <a:pt x="1040" y="508"/>
                </a:lnTo>
                <a:lnTo>
                  <a:pt x="1059" y="510"/>
                </a:lnTo>
                <a:lnTo>
                  <a:pt x="1080" y="513"/>
                </a:lnTo>
                <a:lnTo>
                  <a:pt x="1118" y="515"/>
                </a:lnTo>
                <a:lnTo>
                  <a:pt x="1154" y="517"/>
                </a:lnTo>
                <a:lnTo>
                  <a:pt x="1169" y="520"/>
                </a:lnTo>
                <a:lnTo>
                  <a:pt x="1183" y="524"/>
                </a:lnTo>
                <a:lnTo>
                  <a:pt x="1183" y="524"/>
                </a:lnTo>
                <a:lnTo>
                  <a:pt x="1205" y="532"/>
                </a:lnTo>
                <a:lnTo>
                  <a:pt x="1226" y="541"/>
                </a:lnTo>
                <a:lnTo>
                  <a:pt x="1247" y="548"/>
                </a:lnTo>
                <a:lnTo>
                  <a:pt x="1258" y="551"/>
                </a:lnTo>
                <a:lnTo>
                  <a:pt x="1270" y="553"/>
                </a:lnTo>
                <a:lnTo>
                  <a:pt x="1270" y="553"/>
                </a:lnTo>
                <a:lnTo>
                  <a:pt x="1322" y="560"/>
                </a:lnTo>
                <a:lnTo>
                  <a:pt x="1351" y="562"/>
                </a:lnTo>
                <a:lnTo>
                  <a:pt x="1351" y="562"/>
                </a:lnTo>
                <a:lnTo>
                  <a:pt x="1447" y="604"/>
                </a:lnTo>
                <a:lnTo>
                  <a:pt x="1611" y="673"/>
                </a:lnTo>
                <a:lnTo>
                  <a:pt x="1611" y="673"/>
                </a:lnTo>
                <a:lnTo>
                  <a:pt x="1678" y="701"/>
                </a:lnTo>
                <a:lnTo>
                  <a:pt x="1742" y="727"/>
                </a:lnTo>
                <a:lnTo>
                  <a:pt x="1841" y="764"/>
                </a:lnTo>
                <a:lnTo>
                  <a:pt x="1841" y="764"/>
                </a:lnTo>
                <a:lnTo>
                  <a:pt x="1856" y="770"/>
                </a:lnTo>
                <a:lnTo>
                  <a:pt x="1868" y="777"/>
                </a:lnTo>
                <a:lnTo>
                  <a:pt x="1887" y="789"/>
                </a:lnTo>
                <a:lnTo>
                  <a:pt x="1893" y="794"/>
                </a:lnTo>
                <a:lnTo>
                  <a:pt x="1899" y="796"/>
                </a:lnTo>
                <a:lnTo>
                  <a:pt x="1904" y="797"/>
                </a:lnTo>
                <a:lnTo>
                  <a:pt x="1909" y="796"/>
                </a:lnTo>
                <a:lnTo>
                  <a:pt x="1909" y="796"/>
                </a:lnTo>
                <a:lnTo>
                  <a:pt x="1911" y="795"/>
                </a:lnTo>
                <a:lnTo>
                  <a:pt x="1912" y="794"/>
                </a:lnTo>
                <a:lnTo>
                  <a:pt x="1913" y="789"/>
                </a:lnTo>
                <a:lnTo>
                  <a:pt x="1913" y="782"/>
                </a:lnTo>
                <a:lnTo>
                  <a:pt x="1909" y="775"/>
                </a:lnTo>
                <a:lnTo>
                  <a:pt x="1904" y="766"/>
                </a:lnTo>
                <a:lnTo>
                  <a:pt x="1897" y="759"/>
                </a:lnTo>
                <a:lnTo>
                  <a:pt x="1888" y="750"/>
                </a:lnTo>
                <a:lnTo>
                  <a:pt x="1876" y="742"/>
                </a:lnTo>
                <a:lnTo>
                  <a:pt x="1876" y="742"/>
                </a:lnTo>
                <a:lnTo>
                  <a:pt x="1845" y="721"/>
                </a:lnTo>
                <a:lnTo>
                  <a:pt x="1803" y="695"/>
                </a:lnTo>
                <a:lnTo>
                  <a:pt x="1755" y="669"/>
                </a:lnTo>
                <a:lnTo>
                  <a:pt x="1730" y="655"/>
                </a:lnTo>
                <a:lnTo>
                  <a:pt x="1705" y="644"/>
                </a:lnTo>
                <a:lnTo>
                  <a:pt x="1705" y="644"/>
                </a:lnTo>
                <a:lnTo>
                  <a:pt x="1680" y="633"/>
                </a:lnTo>
                <a:lnTo>
                  <a:pt x="1658" y="621"/>
                </a:lnTo>
                <a:lnTo>
                  <a:pt x="1615" y="599"/>
                </a:lnTo>
                <a:lnTo>
                  <a:pt x="1575" y="577"/>
                </a:lnTo>
                <a:lnTo>
                  <a:pt x="1543" y="556"/>
                </a:lnTo>
                <a:lnTo>
                  <a:pt x="1543" y="556"/>
                </a:lnTo>
                <a:lnTo>
                  <a:pt x="1525" y="545"/>
                </a:lnTo>
                <a:lnTo>
                  <a:pt x="1507" y="529"/>
                </a:lnTo>
                <a:lnTo>
                  <a:pt x="1464" y="491"/>
                </a:lnTo>
                <a:lnTo>
                  <a:pt x="1440" y="472"/>
                </a:lnTo>
                <a:lnTo>
                  <a:pt x="1417" y="453"/>
                </a:lnTo>
                <a:lnTo>
                  <a:pt x="1392" y="438"/>
                </a:lnTo>
                <a:lnTo>
                  <a:pt x="1379" y="432"/>
                </a:lnTo>
                <a:lnTo>
                  <a:pt x="1367" y="426"/>
                </a:lnTo>
                <a:lnTo>
                  <a:pt x="1367" y="426"/>
                </a:lnTo>
                <a:lnTo>
                  <a:pt x="1341" y="415"/>
                </a:lnTo>
                <a:lnTo>
                  <a:pt x="1311" y="401"/>
                </a:lnTo>
                <a:lnTo>
                  <a:pt x="1280" y="385"/>
                </a:lnTo>
                <a:lnTo>
                  <a:pt x="1251" y="368"/>
                </a:lnTo>
                <a:lnTo>
                  <a:pt x="1201" y="337"/>
                </a:lnTo>
                <a:lnTo>
                  <a:pt x="1185" y="326"/>
                </a:lnTo>
                <a:lnTo>
                  <a:pt x="1176" y="319"/>
                </a:lnTo>
                <a:lnTo>
                  <a:pt x="1176" y="319"/>
                </a:lnTo>
                <a:lnTo>
                  <a:pt x="1137" y="277"/>
                </a:lnTo>
                <a:lnTo>
                  <a:pt x="1163" y="284"/>
                </a:lnTo>
                <a:lnTo>
                  <a:pt x="1114" y="234"/>
                </a:lnTo>
                <a:lnTo>
                  <a:pt x="1114" y="234"/>
                </a:lnTo>
                <a:lnTo>
                  <a:pt x="1096" y="215"/>
                </a:lnTo>
                <a:lnTo>
                  <a:pt x="1079" y="194"/>
                </a:lnTo>
                <a:lnTo>
                  <a:pt x="1059" y="170"/>
                </a:lnTo>
                <a:lnTo>
                  <a:pt x="1079" y="173"/>
                </a:lnTo>
                <a:lnTo>
                  <a:pt x="1079" y="173"/>
                </a:lnTo>
                <a:lnTo>
                  <a:pt x="1066" y="157"/>
                </a:lnTo>
                <a:lnTo>
                  <a:pt x="1054" y="141"/>
                </a:lnTo>
                <a:lnTo>
                  <a:pt x="1036" y="124"/>
                </a:lnTo>
                <a:lnTo>
                  <a:pt x="1036" y="124"/>
                </a:lnTo>
                <a:lnTo>
                  <a:pt x="1025" y="115"/>
                </a:lnTo>
                <a:lnTo>
                  <a:pt x="1010" y="105"/>
                </a:lnTo>
                <a:lnTo>
                  <a:pt x="993" y="95"/>
                </a:lnTo>
                <a:lnTo>
                  <a:pt x="973" y="87"/>
                </a:lnTo>
                <a:lnTo>
                  <a:pt x="934" y="69"/>
                </a:lnTo>
                <a:lnTo>
                  <a:pt x="897" y="56"/>
                </a:lnTo>
                <a:lnTo>
                  <a:pt x="897" y="56"/>
                </a:lnTo>
                <a:lnTo>
                  <a:pt x="868" y="47"/>
                </a:lnTo>
                <a:lnTo>
                  <a:pt x="847" y="42"/>
                </a:lnTo>
                <a:lnTo>
                  <a:pt x="828" y="40"/>
                </a:lnTo>
                <a:lnTo>
                  <a:pt x="835" y="26"/>
                </a:lnTo>
                <a:lnTo>
                  <a:pt x="835" y="26"/>
                </a:lnTo>
                <a:lnTo>
                  <a:pt x="827" y="27"/>
                </a:lnTo>
                <a:lnTo>
                  <a:pt x="811" y="28"/>
                </a:lnTo>
                <a:lnTo>
                  <a:pt x="784" y="33"/>
                </a:lnTo>
                <a:lnTo>
                  <a:pt x="784" y="33"/>
                </a:lnTo>
                <a:lnTo>
                  <a:pt x="743" y="41"/>
                </a:lnTo>
                <a:lnTo>
                  <a:pt x="696" y="53"/>
                </a:lnTo>
                <a:lnTo>
                  <a:pt x="645" y="69"/>
                </a:lnTo>
                <a:lnTo>
                  <a:pt x="592" y="88"/>
                </a:lnTo>
                <a:lnTo>
                  <a:pt x="592" y="88"/>
                </a:lnTo>
                <a:lnTo>
                  <a:pt x="499" y="125"/>
                </a:lnTo>
                <a:lnTo>
                  <a:pt x="430" y="154"/>
                </a:lnTo>
                <a:lnTo>
                  <a:pt x="430" y="154"/>
                </a:lnTo>
                <a:lnTo>
                  <a:pt x="416" y="158"/>
                </a:lnTo>
                <a:lnTo>
                  <a:pt x="403" y="162"/>
                </a:lnTo>
                <a:lnTo>
                  <a:pt x="390" y="166"/>
                </a:lnTo>
                <a:lnTo>
                  <a:pt x="379" y="167"/>
                </a:lnTo>
                <a:lnTo>
                  <a:pt x="368" y="167"/>
                </a:lnTo>
                <a:lnTo>
                  <a:pt x="357" y="167"/>
                </a:lnTo>
                <a:lnTo>
                  <a:pt x="346" y="166"/>
                </a:lnTo>
                <a:lnTo>
                  <a:pt x="336" y="163"/>
                </a:lnTo>
                <a:lnTo>
                  <a:pt x="336" y="163"/>
                </a:lnTo>
                <a:lnTo>
                  <a:pt x="326" y="160"/>
                </a:lnTo>
                <a:lnTo>
                  <a:pt x="317" y="156"/>
                </a:lnTo>
                <a:lnTo>
                  <a:pt x="308" y="151"/>
                </a:lnTo>
                <a:lnTo>
                  <a:pt x="302" y="146"/>
                </a:lnTo>
                <a:lnTo>
                  <a:pt x="290" y="135"/>
                </a:lnTo>
                <a:lnTo>
                  <a:pt x="280" y="124"/>
                </a:lnTo>
                <a:lnTo>
                  <a:pt x="280" y="124"/>
                </a:lnTo>
                <a:lnTo>
                  <a:pt x="276" y="118"/>
                </a:lnTo>
                <a:lnTo>
                  <a:pt x="273" y="111"/>
                </a:lnTo>
                <a:lnTo>
                  <a:pt x="266" y="98"/>
                </a:lnTo>
                <a:lnTo>
                  <a:pt x="261" y="82"/>
                </a:lnTo>
                <a:lnTo>
                  <a:pt x="261" y="82"/>
                </a:lnTo>
                <a:lnTo>
                  <a:pt x="263" y="80"/>
                </a:lnTo>
                <a:lnTo>
                  <a:pt x="265" y="78"/>
                </a:lnTo>
                <a:lnTo>
                  <a:pt x="265" y="76"/>
                </a:lnTo>
                <a:lnTo>
                  <a:pt x="266" y="73"/>
                </a:lnTo>
                <a:lnTo>
                  <a:pt x="265" y="69"/>
                </a:lnTo>
                <a:lnTo>
                  <a:pt x="264" y="66"/>
                </a:lnTo>
                <a:lnTo>
                  <a:pt x="264" y="66"/>
                </a:lnTo>
                <a:lnTo>
                  <a:pt x="261" y="62"/>
                </a:lnTo>
                <a:lnTo>
                  <a:pt x="259" y="58"/>
                </a:lnTo>
                <a:lnTo>
                  <a:pt x="253" y="54"/>
                </a:lnTo>
                <a:lnTo>
                  <a:pt x="247" y="53"/>
                </a:lnTo>
                <a:lnTo>
                  <a:pt x="245" y="52"/>
                </a:lnTo>
                <a:lnTo>
                  <a:pt x="245" y="52"/>
                </a:lnTo>
                <a:lnTo>
                  <a:pt x="245" y="51"/>
                </a:lnTo>
                <a:lnTo>
                  <a:pt x="244" y="48"/>
                </a:lnTo>
                <a:lnTo>
                  <a:pt x="242" y="45"/>
                </a:lnTo>
                <a:lnTo>
                  <a:pt x="237" y="41"/>
                </a:lnTo>
                <a:lnTo>
                  <a:pt x="228" y="35"/>
                </a:lnTo>
                <a:lnTo>
                  <a:pt x="214" y="28"/>
                </a:lnTo>
                <a:lnTo>
                  <a:pt x="196" y="20"/>
                </a:lnTo>
                <a:lnTo>
                  <a:pt x="196" y="20"/>
                </a:lnTo>
                <a:lnTo>
                  <a:pt x="162" y="7"/>
                </a:lnTo>
                <a:lnTo>
                  <a:pt x="151" y="4"/>
                </a:lnTo>
                <a:lnTo>
                  <a:pt x="141" y="1"/>
                </a:lnTo>
                <a:lnTo>
                  <a:pt x="133" y="0"/>
                </a:lnTo>
                <a:lnTo>
                  <a:pt x="124" y="0"/>
                </a:lnTo>
                <a:lnTo>
                  <a:pt x="102" y="0"/>
                </a:lnTo>
                <a:lnTo>
                  <a:pt x="102" y="0"/>
                </a:lnTo>
                <a:lnTo>
                  <a:pt x="88" y="2"/>
                </a:lnTo>
                <a:lnTo>
                  <a:pt x="73" y="7"/>
                </a:lnTo>
                <a:lnTo>
                  <a:pt x="60" y="14"/>
                </a:lnTo>
                <a:lnTo>
                  <a:pt x="45" y="21"/>
                </a:lnTo>
                <a:lnTo>
                  <a:pt x="24" y="33"/>
                </a:lnTo>
                <a:lnTo>
                  <a:pt x="15" y="40"/>
                </a:lnTo>
                <a:lnTo>
                  <a:pt x="15" y="40"/>
                </a:lnTo>
                <a:close/>
              </a:path>
            </a:pathLst>
          </a:custGeom>
          <a:gradFill flip="none" rotWithShape="1">
            <a:gsLst>
              <a:gs pos="100000">
                <a:srgbClr val="663300"/>
              </a:gs>
              <a:gs pos="0">
                <a:srgbClr val="FFCC66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E0D020F5-A960-489E-8377-021F3A2DCA00}"/>
              </a:ext>
            </a:extLst>
          </p:cNvPr>
          <p:cNvSpPr>
            <a:spLocks/>
          </p:cNvSpPr>
          <p:nvPr/>
        </p:nvSpPr>
        <p:spPr bwMode="auto">
          <a:xfrm>
            <a:off x="4511931" y="818710"/>
            <a:ext cx="934746" cy="1657919"/>
          </a:xfrm>
          <a:custGeom>
            <a:avLst/>
            <a:gdLst>
              <a:gd name="T0" fmla="*/ 422 w 1025"/>
              <a:gd name="T1" fmla="*/ 143 h 1818"/>
              <a:gd name="T2" fmla="*/ 416 w 1025"/>
              <a:gd name="T3" fmla="*/ 164 h 1818"/>
              <a:gd name="T4" fmla="*/ 424 w 1025"/>
              <a:gd name="T5" fmla="*/ 180 h 1818"/>
              <a:gd name="T6" fmla="*/ 476 w 1025"/>
              <a:gd name="T7" fmla="*/ 243 h 1818"/>
              <a:gd name="T8" fmla="*/ 483 w 1025"/>
              <a:gd name="T9" fmla="*/ 275 h 1818"/>
              <a:gd name="T10" fmla="*/ 495 w 1025"/>
              <a:gd name="T11" fmla="*/ 315 h 1818"/>
              <a:gd name="T12" fmla="*/ 442 w 1025"/>
              <a:gd name="T13" fmla="*/ 382 h 1818"/>
              <a:gd name="T14" fmla="*/ 410 w 1025"/>
              <a:gd name="T15" fmla="*/ 430 h 1818"/>
              <a:gd name="T16" fmla="*/ 381 w 1025"/>
              <a:gd name="T17" fmla="*/ 486 h 1818"/>
              <a:gd name="T18" fmla="*/ 353 w 1025"/>
              <a:gd name="T19" fmla="*/ 520 h 1818"/>
              <a:gd name="T20" fmla="*/ 352 w 1025"/>
              <a:gd name="T21" fmla="*/ 541 h 1818"/>
              <a:gd name="T22" fmla="*/ 364 w 1025"/>
              <a:gd name="T23" fmla="*/ 586 h 1818"/>
              <a:gd name="T24" fmla="*/ 379 w 1025"/>
              <a:gd name="T25" fmla="*/ 617 h 1818"/>
              <a:gd name="T26" fmla="*/ 251 w 1025"/>
              <a:gd name="T27" fmla="*/ 844 h 1818"/>
              <a:gd name="T28" fmla="*/ 84 w 1025"/>
              <a:gd name="T29" fmla="*/ 1148 h 1818"/>
              <a:gd name="T30" fmla="*/ 46 w 1025"/>
              <a:gd name="T31" fmla="*/ 1245 h 1818"/>
              <a:gd name="T32" fmla="*/ 19 w 1025"/>
              <a:gd name="T33" fmla="*/ 1352 h 1818"/>
              <a:gd name="T34" fmla="*/ 0 w 1025"/>
              <a:gd name="T35" fmla="*/ 1537 h 1818"/>
              <a:gd name="T36" fmla="*/ 6 w 1025"/>
              <a:gd name="T37" fmla="*/ 1650 h 1818"/>
              <a:gd name="T38" fmla="*/ 26 w 1025"/>
              <a:gd name="T39" fmla="*/ 1783 h 1818"/>
              <a:gd name="T40" fmla="*/ 42 w 1025"/>
              <a:gd name="T41" fmla="*/ 1817 h 1818"/>
              <a:gd name="T42" fmla="*/ 48 w 1025"/>
              <a:gd name="T43" fmla="*/ 1817 h 1818"/>
              <a:gd name="T44" fmla="*/ 52 w 1025"/>
              <a:gd name="T45" fmla="*/ 1793 h 1818"/>
              <a:gd name="T46" fmla="*/ 53 w 1025"/>
              <a:gd name="T47" fmla="*/ 1699 h 1818"/>
              <a:gd name="T48" fmla="*/ 76 w 1025"/>
              <a:gd name="T49" fmla="*/ 1565 h 1818"/>
              <a:gd name="T50" fmla="*/ 121 w 1025"/>
              <a:gd name="T51" fmla="*/ 1425 h 1818"/>
              <a:gd name="T52" fmla="*/ 166 w 1025"/>
              <a:gd name="T53" fmla="*/ 1329 h 1818"/>
              <a:gd name="T54" fmla="*/ 269 w 1025"/>
              <a:gd name="T55" fmla="*/ 1178 h 1818"/>
              <a:gd name="T56" fmla="*/ 373 w 1025"/>
              <a:gd name="T57" fmla="*/ 1079 h 1818"/>
              <a:gd name="T58" fmla="*/ 472 w 1025"/>
              <a:gd name="T59" fmla="*/ 1007 h 1818"/>
              <a:gd name="T60" fmla="*/ 544 w 1025"/>
              <a:gd name="T61" fmla="*/ 970 h 1818"/>
              <a:gd name="T62" fmla="*/ 613 w 1025"/>
              <a:gd name="T63" fmla="*/ 983 h 1818"/>
              <a:gd name="T64" fmla="*/ 667 w 1025"/>
              <a:gd name="T65" fmla="*/ 977 h 1818"/>
              <a:gd name="T66" fmla="*/ 711 w 1025"/>
              <a:gd name="T67" fmla="*/ 960 h 1818"/>
              <a:gd name="T68" fmla="*/ 789 w 1025"/>
              <a:gd name="T69" fmla="*/ 902 h 1818"/>
              <a:gd name="T70" fmla="*/ 858 w 1025"/>
              <a:gd name="T71" fmla="*/ 829 h 1818"/>
              <a:gd name="T72" fmla="*/ 906 w 1025"/>
              <a:gd name="T73" fmla="*/ 758 h 1818"/>
              <a:gd name="T74" fmla="*/ 951 w 1025"/>
              <a:gd name="T75" fmla="*/ 665 h 1818"/>
              <a:gd name="T76" fmla="*/ 989 w 1025"/>
              <a:gd name="T77" fmla="*/ 574 h 1818"/>
              <a:gd name="T78" fmla="*/ 1019 w 1025"/>
              <a:gd name="T79" fmla="*/ 473 h 1818"/>
              <a:gd name="T80" fmla="*/ 1024 w 1025"/>
              <a:gd name="T81" fmla="*/ 393 h 1818"/>
              <a:gd name="T82" fmla="*/ 1007 w 1025"/>
              <a:gd name="T83" fmla="*/ 336 h 1818"/>
              <a:gd name="T84" fmla="*/ 958 w 1025"/>
              <a:gd name="T85" fmla="*/ 265 h 1818"/>
              <a:gd name="T86" fmla="*/ 880 w 1025"/>
              <a:gd name="T87" fmla="*/ 192 h 1818"/>
              <a:gd name="T88" fmla="*/ 794 w 1025"/>
              <a:gd name="T89" fmla="*/ 123 h 1818"/>
              <a:gd name="T90" fmla="*/ 712 w 1025"/>
              <a:gd name="T91" fmla="*/ 69 h 1818"/>
              <a:gd name="T92" fmla="*/ 664 w 1025"/>
              <a:gd name="T93" fmla="*/ 24 h 1818"/>
              <a:gd name="T94" fmla="*/ 651 w 1025"/>
              <a:gd name="T95" fmla="*/ 5 h 1818"/>
              <a:gd name="T96" fmla="*/ 630 w 1025"/>
              <a:gd name="T97" fmla="*/ 0 h 1818"/>
              <a:gd name="T98" fmla="*/ 609 w 1025"/>
              <a:gd name="T99" fmla="*/ 12 h 1818"/>
              <a:gd name="T100" fmla="*/ 567 w 1025"/>
              <a:gd name="T101" fmla="*/ 9 h 1818"/>
              <a:gd name="T102" fmla="*/ 534 w 1025"/>
              <a:gd name="T103" fmla="*/ 18 h 1818"/>
              <a:gd name="T104" fmla="*/ 504 w 1025"/>
              <a:gd name="T105" fmla="*/ 44 h 1818"/>
              <a:gd name="T106" fmla="*/ 464 w 1025"/>
              <a:gd name="T107" fmla="*/ 70 h 1818"/>
              <a:gd name="T108" fmla="*/ 443 w 1025"/>
              <a:gd name="T109" fmla="*/ 95 h 1818"/>
              <a:gd name="T110" fmla="*/ 431 w 1025"/>
              <a:gd name="T111" fmla="*/ 135 h 1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25" h="1818">
                <a:moveTo>
                  <a:pt x="431" y="135"/>
                </a:moveTo>
                <a:lnTo>
                  <a:pt x="431" y="135"/>
                </a:lnTo>
                <a:lnTo>
                  <a:pt x="427" y="138"/>
                </a:lnTo>
                <a:lnTo>
                  <a:pt x="422" y="143"/>
                </a:lnTo>
                <a:lnTo>
                  <a:pt x="420" y="147"/>
                </a:lnTo>
                <a:lnTo>
                  <a:pt x="417" y="152"/>
                </a:lnTo>
                <a:lnTo>
                  <a:pt x="416" y="158"/>
                </a:lnTo>
                <a:lnTo>
                  <a:pt x="416" y="164"/>
                </a:lnTo>
                <a:lnTo>
                  <a:pt x="416" y="164"/>
                </a:lnTo>
                <a:lnTo>
                  <a:pt x="417" y="171"/>
                </a:lnTo>
                <a:lnTo>
                  <a:pt x="420" y="176"/>
                </a:lnTo>
                <a:lnTo>
                  <a:pt x="424" y="180"/>
                </a:lnTo>
                <a:lnTo>
                  <a:pt x="427" y="182"/>
                </a:lnTo>
                <a:lnTo>
                  <a:pt x="433" y="184"/>
                </a:lnTo>
                <a:lnTo>
                  <a:pt x="436" y="185"/>
                </a:lnTo>
                <a:lnTo>
                  <a:pt x="476" y="243"/>
                </a:lnTo>
                <a:lnTo>
                  <a:pt x="476" y="243"/>
                </a:lnTo>
                <a:lnTo>
                  <a:pt x="477" y="254"/>
                </a:lnTo>
                <a:lnTo>
                  <a:pt x="479" y="265"/>
                </a:lnTo>
                <a:lnTo>
                  <a:pt x="483" y="275"/>
                </a:lnTo>
                <a:lnTo>
                  <a:pt x="483" y="275"/>
                </a:lnTo>
                <a:lnTo>
                  <a:pt x="490" y="298"/>
                </a:lnTo>
                <a:lnTo>
                  <a:pt x="495" y="315"/>
                </a:lnTo>
                <a:lnTo>
                  <a:pt x="495" y="315"/>
                </a:lnTo>
                <a:lnTo>
                  <a:pt x="493" y="320"/>
                </a:lnTo>
                <a:lnTo>
                  <a:pt x="484" y="330"/>
                </a:lnTo>
                <a:lnTo>
                  <a:pt x="457" y="363"/>
                </a:lnTo>
                <a:lnTo>
                  <a:pt x="442" y="382"/>
                </a:lnTo>
                <a:lnTo>
                  <a:pt x="429" y="400"/>
                </a:lnTo>
                <a:lnTo>
                  <a:pt x="417" y="418"/>
                </a:lnTo>
                <a:lnTo>
                  <a:pt x="410" y="430"/>
                </a:lnTo>
                <a:lnTo>
                  <a:pt x="410" y="430"/>
                </a:lnTo>
                <a:lnTo>
                  <a:pt x="396" y="465"/>
                </a:lnTo>
                <a:lnTo>
                  <a:pt x="389" y="480"/>
                </a:lnTo>
                <a:lnTo>
                  <a:pt x="389" y="480"/>
                </a:lnTo>
                <a:lnTo>
                  <a:pt x="381" y="486"/>
                </a:lnTo>
                <a:lnTo>
                  <a:pt x="369" y="497"/>
                </a:lnTo>
                <a:lnTo>
                  <a:pt x="362" y="503"/>
                </a:lnTo>
                <a:lnTo>
                  <a:pt x="357" y="512"/>
                </a:lnTo>
                <a:lnTo>
                  <a:pt x="353" y="520"/>
                </a:lnTo>
                <a:lnTo>
                  <a:pt x="352" y="525"/>
                </a:lnTo>
                <a:lnTo>
                  <a:pt x="351" y="532"/>
                </a:lnTo>
                <a:lnTo>
                  <a:pt x="351" y="532"/>
                </a:lnTo>
                <a:lnTo>
                  <a:pt x="352" y="541"/>
                </a:lnTo>
                <a:lnTo>
                  <a:pt x="353" y="551"/>
                </a:lnTo>
                <a:lnTo>
                  <a:pt x="358" y="569"/>
                </a:lnTo>
                <a:lnTo>
                  <a:pt x="362" y="581"/>
                </a:lnTo>
                <a:lnTo>
                  <a:pt x="364" y="586"/>
                </a:lnTo>
                <a:lnTo>
                  <a:pt x="364" y="586"/>
                </a:lnTo>
                <a:lnTo>
                  <a:pt x="373" y="601"/>
                </a:lnTo>
                <a:lnTo>
                  <a:pt x="378" y="612"/>
                </a:lnTo>
                <a:lnTo>
                  <a:pt x="379" y="617"/>
                </a:lnTo>
                <a:lnTo>
                  <a:pt x="379" y="619"/>
                </a:lnTo>
                <a:lnTo>
                  <a:pt x="379" y="619"/>
                </a:lnTo>
                <a:lnTo>
                  <a:pt x="339" y="689"/>
                </a:lnTo>
                <a:lnTo>
                  <a:pt x="251" y="844"/>
                </a:lnTo>
                <a:lnTo>
                  <a:pt x="155" y="1018"/>
                </a:lnTo>
                <a:lnTo>
                  <a:pt x="114" y="1094"/>
                </a:lnTo>
                <a:lnTo>
                  <a:pt x="84" y="1148"/>
                </a:lnTo>
                <a:lnTo>
                  <a:pt x="84" y="1148"/>
                </a:lnTo>
                <a:lnTo>
                  <a:pt x="74" y="1170"/>
                </a:lnTo>
                <a:lnTo>
                  <a:pt x="63" y="1194"/>
                </a:lnTo>
                <a:lnTo>
                  <a:pt x="55" y="1219"/>
                </a:lnTo>
                <a:lnTo>
                  <a:pt x="46" y="1245"/>
                </a:lnTo>
                <a:lnTo>
                  <a:pt x="39" y="1271"/>
                </a:lnTo>
                <a:lnTo>
                  <a:pt x="31" y="1298"/>
                </a:lnTo>
                <a:lnTo>
                  <a:pt x="25" y="1325"/>
                </a:lnTo>
                <a:lnTo>
                  <a:pt x="19" y="1352"/>
                </a:lnTo>
                <a:lnTo>
                  <a:pt x="10" y="1408"/>
                </a:lnTo>
                <a:lnTo>
                  <a:pt x="4" y="1463"/>
                </a:lnTo>
                <a:lnTo>
                  <a:pt x="0" y="1513"/>
                </a:lnTo>
                <a:lnTo>
                  <a:pt x="0" y="1537"/>
                </a:lnTo>
                <a:lnTo>
                  <a:pt x="0" y="1559"/>
                </a:lnTo>
                <a:lnTo>
                  <a:pt x="0" y="1559"/>
                </a:lnTo>
                <a:lnTo>
                  <a:pt x="3" y="1604"/>
                </a:lnTo>
                <a:lnTo>
                  <a:pt x="6" y="1650"/>
                </a:lnTo>
                <a:lnTo>
                  <a:pt x="11" y="1693"/>
                </a:lnTo>
                <a:lnTo>
                  <a:pt x="16" y="1734"/>
                </a:lnTo>
                <a:lnTo>
                  <a:pt x="22" y="1768"/>
                </a:lnTo>
                <a:lnTo>
                  <a:pt x="26" y="1783"/>
                </a:lnTo>
                <a:lnTo>
                  <a:pt x="30" y="1796"/>
                </a:lnTo>
                <a:lnTo>
                  <a:pt x="34" y="1805"/>
                </a:lnTo>
                <a:lnTo>
                  <a:pt x="37" y="1813"/>
                </a:lnTo>
                <a:lnTo>
                  <a:pt x="42" y="1817"/>
                </a:lnTo>
                <a:lnTo>
                  <a:pt x="43" y="1818"/>
                </a:lnTo>
                <a:lnTo>
                  <a:pt x="46" y="1818"/>
                </a:lnTo>
                <a:lnTo>
                  <a:pt x="46" y="1818"/>
                </a:lnTo>
                <a:lnTo>
                  <a:pt x="48" y="1817"/>
                </a:lnTo>
                <a:lnTo>
                  <a:pt x="50" y="1815"/>
                </a:lnTo>
                <a:lnTo>
                  <a:pt x="51" y="1810"/>
                </a:lnTo>
                <a:lnTo>
                  <a:pt x="52" y="1803"/>
                </a:lnTo>
                <a:lnTo>
                  <a:pt x="52" y="1793"/>
                </a:lnTo>
                <a:lnTo>
                  <a:pt x="51" y="1765"/>
                </a:lnTo>
                <a:lnTo>
                  <a:pt x="51" y="1746"/>
                </a:lnTo>
                <a:lnTo>
                  <a:pt x="51" y="1725"/>
                </a:lnTo>
                <a:lnTo>
                  <a:pt x="53" y="1699"/>
                </a:lnTo>
                <a:lnTo>
                  <a:pt x="56" y="1671"/>
                </a:lnTo>
                <a:lnTo>
                  <a:pt x="60" y="1640"/>
                </a:lnTo>
                <a:lnTo>
                  <a:pt x="67" y="1604"/>
                </a:lnTo>
                <a:lnTo>
                  <a:pt x="76" y="1565"/>
                </a:lnTo>
                <a:lnTo>
                  <a:pt x="88" y="1522"/>
                </a:lnTo>
                <a:lnTo>
                  <a:pt x="103" y="1476"/>
                </a:lnTo>
                <a:lnTo>
                  <a:pt x="121" y="1425"/>
                </a:lnTo>
                <a:lnTo>
                  <a:pt x="121" y="1425"/>
                </a:lnTo>
                <a:lnTo>
                  <a:pt x="131" y="1399"/>
                </a:lnTo>
                <a:lnTo>
                  <a:pt x="143" y="1376"/>
                </a:lnTo>
                <a:lnTo>
                  <a:pt x="154" y="1351"/>
                </a:lnTo>
                <a:lnTo>
                  <a:pt x="166" y="1329"/>
                </a:lnTo>
                <a:lnTo>
                  <a:pt x="191" y="1286"/>
                </a:lnTo>
                <a:lnTo>
                  <a:pt x="217" y="1247"/>
                </a:lnTo>
                <a:lnTo>
                  <a:pt x="243" y="1211"/>
                </a:lnTo>
                <a:lnTo>
                  <a:pt x="269" y="1178"/>
                </a:lnTo>
                <a:lnTo>
                  <a:pt x="296" y="1149"/>
                </a:lnTo>
                <a:lnTo>
                  <a:pt x="322" y="1123"/>
                </a:lnTo>
                <a:lnTo>
                  <a:pt x="348" y="1100"/>
                </a:lnTo>
                <a:lnTo>
                  <a:pt x="373" y="1079"/>
                </a:lnTo>
                <a:lnTo>
                  <a:pt x="395" y="1061"/>
                </a:lnTo>
                <a:lnTo>
                  <a:pt x="416" y="1045"/>
                </a:lnTo>
                <a:lnTo>
                  <a:pt x="451" y="1022"/>
                </a:lnTo>
                <a:lnTo>
                  <a:pt x="472" y="1007"/>
                </a:lnTo>
                <a:lnTo>
                  <a:pt x="472" y="1007"/>
                </a:lnTo>
                <a:lnTo>
                  <a:pt x="531" y="964"/>
                </a:lnTo>
                <a:lnTo>
                  <a:pt x="531" y="964"/>
                </a:lnTo>
                <a:lnTo>
                  <a:pt x="544" y="970"/>
                </a:lnTo>
                <a:lnTo>
                  <a:pt x="559" y="975"/>
                </a:lnTo>
                <a:lnTo>
                  <a:pt x="578" y="980"/>
                </a:lnTo>
                <a:lnTo>
                  <a:pt x="601" y="982"/>
                </a:lnTo>
                <a:lnTo>
                  <a:pt x="613" y="983"/>
                </a:lnTo>
                <a:lnTo>
                  <a:pt x="627" y="983"/>
                </a:lnTo>
                <a:lnTo>
                  <a:pt x="640" y="982"/>
                </a:lnTo>
                <a:lnTo>
                  <a:pt x="654" y="981"/>
                </a:lnTo>
                <a:lnTo>
                  <a:pt x="667" y="977"/>
                </a:lnTo>
                <a:lnTo>
                  <a:pt x="682" y="972"/>
                </a:lnTo>
                <a:lnTo>
                  <a:pt x="682" y="972"/>
                </a:lnTo>
                <a:lnTo>
                  <a:pt x="697" y="967"/>
                </a:lnTo>
                <a:lnTo>
                  <a:pt x="711" y="960"/>
                </a:lnTo>
                <a:lnTo>
                  <a:pt x="724" y="951"/>
                </a:lnTo>
                <a:lnTo>
                  <a:pt x="738" y="943"/>
                </a:lnTo>
                <a:lnTo>
                  <a:pt x="764" y="923"/>
                </a:lnTo>
                <a:lnTo>
                  <a:pt x="789" y="902"/>
                </a:lnTo>
                <a:lnTo>
                  <a:pt x="810" y="881"/>
                </a:lnTo>
                <a:lnTo>
                  <a:pt x="830" y="861"/>
                </a:lnTo>
                <a:lnTo>
                  <a:pt x="858" y="829"/>
                </a:lnTo>
                <a:lnTo>
                  <a:pt x="858" y="829"/>
                </a:lnTo>
                <a:lnTo>
                  <a:pt x="869" y="814"/>
                </a:lnTo>
                <a:lnTo>
                  <a:pt x="882" y="798"/>
                </a:lnTo>
                <a:lnTo>
                  <a:pt x="894" y="778"/>
                </a:lnTo>
                <a:lnTo>
                  <a:pt x="906" y="758"/>
                </a:lnTo>
                <a:lnTo>
                  <a:pt x="919" y="736"/>
                </a:lnTo>
                <a:lnTo>
                  <a:pt x="931" y="712"/>
                </a:lnTo>
                <a:lnTo>
                  <a:pt x="941" y="689"/>
                </a:lnTo>
                <a:lnTo>
                  <a:pt x="951" y="665"/>
                </a:lnTo>
                <a:lnTo>
                  <a:pt x="951" y="665"/>
                </a:lnTo>
                <a:lnTo>
                  <a:pt x="961" y="639"/>
                </a:lnTo>
                <a:lnTo>
                  <a:pt x="975" y="608"/>
                </a:lnTo>
                <a:lnTo>
                  <a:pt x="989" y="574"/>
                </a:lnTo>
                <a:lnTo>
                  <a:pt x="1003" y="534"/>
                </a:lnTo>
                <a:lnTo>
                  <a:pt x="1009" y="514"/>
                </a:lnTo>
                <a:lnTo>
                  <a:pt x="1015" y="494"/>
                </a:lnTo>
                <a:lnTo>
                  <a:pt x="1019" y="473"/>
                </a:lnTo>
                <a:lnTo>
                  <a:pt x="1023" y="454"/>
                </a:lnTo>
                <a:lnTo>
                  <a:pt x="1025" y="433"/>
                </a:lnTo>
                <a:lnTo>
                  <a:pt x="1025" y="413"/>
                </a:lnTo>
                <a:lnTo>
                  <a:pt x="1024" y="393"/>
                </a:lnTo>
                <a:lnTo>
                  <a:pt x="1020" y="373"/>
                </a:lnTo>
                <a:lnTo>
                  <a:pt x="1020" y="373"/>
                </a:lnTo>
                <a:lnTo>
                  <a:pt x="1014" y="355"/>
                </a:lnTo>
                <a:lnTo>
                  <a:pt x="1007" y="336"/>
                </a:lnTo>
                <a:lnTo>
                  <a:pt x="997" y="317"/>
                </a:lnTo>
                <a:lnTo>
                  <a:pt x="986" y="299"/>
                </a:lnTo>
                <a:lnTo>
                  <a:pt x="972" y="283"/>
                </a:lnTo>
                <a:lnTo>
                  <a:pt x="958" y="265"/>
                </a:lnTo>
                <a:lnTo>
                  <a:pt x="945" y="251"/>
                </a:lnTo>
                <a:lnTo>
                  <a:pt x="931" y="236"/>
                </a:lnTo>
                <a:lnTo>
                  <a:pt x="904" y="211"/>
                </a:lnTo>
                <a:lnTo>
                  <a:pt x="880" y="192"/>
                </a:lnTo>
                <a:lnTo>
                  <a:pt x="859" y="175"/>
                </a:lnTo>
                <a:lnTo>
                  <a:pt x="859" y="175"/>
                </a:lnTo>
                <a:lnTo>
                  <a:pt x="823" y="147"/>
                </a:lnTo>
                <a:lnTo>
                  <a:pt x="794" y="123"/>
                </a:lnTo>
                <a:lnTo>
                  <a:pt x="770" y="107"/>
                </a:lnTo>
                <a:lnTo>
                  <a:pt x="770" y="107"/>
                </a:lnTo>
                <a:lnTo>
                  <a:pt x="734" y="83"/>
                </a:lnTo>
                <a:lnTo>
                  <a:pt x="712" y="69"/>
                </a:lnTo>
                <a:lnTo>
                  <a:pt x="712" y="69"/>
                </a:lnTo>
                <a:lnTo>
                  <a:pt x="664" y="28"/>
                </a:lnTo>
                <a:lnTo>
                  <a:pt x="664" y="28"/>
                </a:lnTo>
                <a:lnTo>
                  <a:pt x="664" y="24"/>
                </a:lnTo>
                <a:lnTo>
                  <a:pt x="661" y="18"/>
                </a:lnTo>
                <a:lnTo>
                  <a:pt x="660" y="13"/>
                </a:lnTo>
                <a:lnTo>
                  <a:pt x="656" y="9"/>
                </a:lnTo>
                <a:lnTo>
                  <a:pt x="651" y="5"/>
                </a:lnTo>
                <a:lnTo>
                  <a:pt x="645" y="2"/>
                </a:lnTo>
                <a:lnTo>
                  <a:pt x="645" y="2"/>
                </a:lnTo>
                <a:lnTo>
                  <a:pt x="638" y="0"/>
                </a:lnTo>
                <a:lnTo>
                  <a:pt x="630" y="0"/>
                </a:lnTo>
                <a:lnTo>
                  <a:pt x="625" y="2"/>
                </a:lnTo>
                <a:lnTo>
                  <a:pt x="619" y="4"/>
                </a:lnTo>
                <a:lnTo>
                  <a:pt x="612" y="9"/>
                </a:lnTo>
                <a:lnTo>
                  <a:pt x="609" y="12"/>
                </a:lnTo>
                <a:lnTo>
                  <a:pt x="609" y="12"/>
                </a:lnTo>
                <a:lnTo>
                  <a:pt x="601" y="10"/>
                </a:lnTo>
                <a:lnTo>
                  <a:pt x="580" y="9"/>
                </a:lnTo>
                <a:lnTo>
                  <a:pt x="567" y="9"/>
                </a:lnTo>
                <a:lnTo>
                  <a:pt x="555" y="10"/>
                </a:lnTo>
                <a:lnTo>
                  <a:pt x="544" y="13"/>
                </a:lnTo>
                <a:lnTo>
                  <a:pt x="534" y="18"/>
                </a:lnTo>
                <a:lnTo>
                  <a:pt x="534" y="18"/>
                </a:lnTo>
                <a:lnTo>
                  <a:pt x="520" y="28"/>
                </a:lnTo>
                <a:lnTo>
                  <a:pt x="511" y="36"/>
                </a:lnTo>
                <a:lnTo>
                  <a:pt x="504" y="44"/>
                </a:lnTo>
                <a:lnTo>
                  <a:pt x="504" y="44"/>
                </a:lnTo>
                <a:lnTo>
                  <a:pt x="498" y="48"/>
                </a:lnTo>
                <a:lnTo>
                  <a:pt x="483" y="56"/>
                </a:lnTo>
                <a:lnTo>
                  <a:pt x="473" y="62"/>
                </a:lnTo>
                <a:lnTo>
                  <a:pt x="464" y="70"/>
                </a:lnTo>
                <a:lnTo>
                  <a:pt x="456" y="77"/>
                </a:lnTo>
                <a:lnTo>
                  <a:pt x="450" y="86"/>
                </a:lnTo>
                <a:lnTo>
                  <a:pt x="450" y="86"/>
                </a:lnTo>
                <a:lnTo>
                  <a:pt x="443" y="95"/>
                </a:lnTo>
                <a:lnTo>
                  <a:pt x="440" y="104"/>
                </a:lnTo>
                <a:lnTo>
                  <a:pt x="433" y="121"/>
                </a:lnTo>
                <a:lnTo>
                  <a:pt x="431" y="132"/>
                </a:lnTo>
                <a:lnTo>
                  <a:pt x="431" y="135"/>
                </a:lnTo>
                <a:lnTo>
                  <a:pt x="431" y="135"/>
                </a:lnTo>
                <a:close/>
              </a:path>
            </a:pathLst>
          </a:custGeom>
          <a:gradFill flip="none" rotWithShape="1">
            <a:gsLst>
              <a:gs pos="100000">
                <a:srgbClr val="663300"/>
              </a:gs>
              <a:gs pos="0">
                <a:srgbClr val="FFCC66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8">
            <a:extLst>
              <a:ext uri="{FF2B5EF4-FFF2-40B4-BE49-F238E27FC236}">
                <a16:creationId xmlns:a16="http://schemas.microsoft.com/office/drawing/2014/main" id="{9153A130-F215-48BC-AAAC-C4F563E8EC46}"/>
              </a:ext>
            </a:extLst>
          </p:cNvPr>
          <p:cNvSpPr>
            <a:spLocks/>
          </p:cNvSpPr>
          <p:nvPr/>
        </p:nvSpPr>
        <p:spPr bwMode="auto">
          <a:xfrm>
            <a:off x="6409765" y="818710"/>
            <a:ext cx="846432" cy="1706300"/>
          </a:xfrm>
          <a:custGeom>
            <a:avLst/>
            <a:gdLst>
              <a:gd name="T0" fmla="*/ 379 w 693"/>
              <a:gd name="T1" fmla="*/ 1082 h 1397"/>
              <a:gd name="T2" fmla="*/ 372 w 693"/>
              <a:gd name="T3" fmla="*/ 1129 h 1397"/>
              <a:gd name="T4" fmla="*/ 307 w 693"/>
              <a:gd name="T5" fmla="*/ 1273 h 1397"/>
              <a:gd name="T6" fmla="*/ 262 w 693"/>
              <a:gd name="T7" fmla="*/ 1299 h 1397"/>
              <a:gd name="T8" fmla="*/ 239 w 693"/>
              <a:gd name="T9" fmla="*/ 1328 h 1397"/>
              <a:gd name="T10" fmla="*/ 247 w 693"/>
              <a:gd name="T11" fmla="*/ 1344 h 1397"/>
              <a:gd name="T12" fmla="*/ 278 w 693"/>
              <a:gd name="T13" fmla="*/ 1342 h 1397"/>
              <a:gd name="T14" fmla="*/ 318 w 693"/>
              <a:gd name="T15" fmla="*/ 1346 h 1397"/>
              <a:gd name="T16" fmla="*/ 307 w 693"/>
              <a:gd name="T17" fmla="*/ 1388 h 1397"/>
              <a:gd name="T18" fmla="*/ 318 w 693"/>
              <a:gd name="T19" fmla="*/ 1396 h 1397"/>
              <a:gd name="T20" fmla="*/ 462 w 693"/>
              <a:gd name="T21" fmla="*/ 1293 h 1397"/>
              <a:gd name="T22" fmla="*/ 531 w 693"/>
              <a:gd name="T23" fmla="*/ 1288 h 1397"/>
              <a:gd name="T24" fmla="*/ 569 w 693"/>
              <a:gd name="T25" fmla="*/ 1300 h 1397"/>
              <a:gd name="T26" fmla="*/ 572 w 693"/>
              <a:gd name="T27" fmla="*/ 1276 h 1397"/>
              <a:gd name="T28" fmla="*/ 576 w 693"/>
              <a:gd name="T29" fmla="*/ 1253 h 1397"/>
              <a:gd name="T30" fmla="*/ 557 w 693"/>
              <a:gd name="T31" fmla="*/ 1235 h 1397"/>
              <a:gd name="T32" fmla="*/ 543 w 693"/>
              <a:gd name="T33" fmla="*/ 1185 h 1397"/>
              <a:gd name="T34" fmla="*/ 608 w 693"/>
              <a:gd name="T35" fmla="*/ 1066 h 1397"/>
              <a:gd name="T36" fmla="*/ 609 w 693"/>
              <a:gd name="T37" fmla="*/ 964 h 1397"/>
              <a:gd name="T38" fmla="*/ 598 w 693"/>
              <a:gd name="T39" fmla="*/ 866 h 1397"/>
              <a:gd name="T40" fmla="*/ 639 w 693"/>
              <a:gd name="T41" fmla="*/ 715 h 1397"/>
              <a:gd name="T42" fmla="*/ 652 w 693"/>
              <a:gd name="T43" fmla="*/ 584 h 1397"/>
              <a:gd name="T44" fmla="*/ 668 w 693"/>
              <a:gd name="T45" fmla="*/ 444 h 1397"/>
              <a:gd name="T46" fmla="*/ 660 w 693"/>
              <a:gd name="T47" fmla="*/ 352 h 1397"/>
              <a:gd name="T48" fmla="*/ 675 w 693"/>
              <a:gd name="T49" fmla="*/ 273 h 1397"/>
              <a:gd name="T50" fmla="*/ 691 w 693"/>
              <a:gd name="T51" fmla="*/ 154 h 1397"/>
              <a:gd name="T52" fmla="*/ 693 w 693"/>
              <a:gd name="T53" fmla="*/ 113 h 1397"/>
              <a:gd name="T54" fmla="*/ 671 w 693"/>
              <a:gd name="T55" fmla="*/ 52 h 1397"/>
              <a:gd name="T56" fmla="*/ 621 w 693"/>
              <a:gd name="T57" fmla="*/ 3 h 1397"/>
              <a:gd name="T58" fmla="*/ 584 w 693"/>
              <a:gd name="T59" fmla="*/ 8 h 1397"/>
              <a:gd name="T60" fmla="*/ 526 w 693"/>
              <a:gd name="T61" fmla="*/ 60 h 1397"/>
              <a:gd name="T62" fmla="*/ 452 w 693"/>
              <a:gd name="T63" fmla="*/ 109 h 1397"/>
              <a:gd name="T64" fmla="*/ 370 w 693"/>
              <a:gd name="T65" fmla="*/ 244 h 1397"/>
              <a:gd name="T66" fmla="*/ 234 w 693"/>
              <a:gd name="T67" fmla="*/ 286 h 1397"/>
              <a:gd name="T68" fmla="*/ 100 w 693"/>
              <a:gd name="T69" fmla="*/ 382 h 1397"/>
              <a:gd name="T70" fmla="*/ 31 w 693"/>
              <a:gd name="T71" fmla="*/ 491 h 1397"/>
              <a:gd name="T72" fmla="*/ 1 w 693"/>
              <a:gd name="T73" fmla="*/ 622 h 1397"/>
              <a:gd name="T74" fmla="*/ 10 w 693"/>
              <a:gd name="T75" fmla="*/ 748 h 1397"/>
              <a:gd name="T76" fmla="*/ 20 w 693"/>
              <a:gd name="T77" fmla="*/ 831 h 1397"/>
              <a:gd name="T78" fmla="*/ 37 w 693"/>
              <a:gd name="T79" fmla="*/ 995 h 1397"/>
              <a:gd name="T80" fmla="*/ 56 w 693"/>
              <a:gd name="T81" fmla="*/ 1125 h 1397"/>
              <a:gd name="T82" fmla="*/ 41 w 693"/>
              <a:gd name="T83" fmla="*/ 1188 h 1397"/>
              <a:gd name="T84" fmla="*/ 6 w 693"/>
              <a:gd name="T85" fmla="*/ 1210 h 1397"/>
              <a:gd name="T86" fmla="*/ 10 w 693"/>
              <a:gd name="T87" fmla="*/ 1248 h 1397"/>
              <a:gd name="T88" fmla="*/ 30 w 693"/>
              <a:gd name="T89" fmla="*/ 1257 h 1397"/>
              <a:gd name="T90" fmla="*/ 56 w 693"/>
              <a:gd name="T91" fmla="*/ 1246 h 1397"/>
              <a:gd name="T92" fmla="*/ 122 w 693"/>
              <a:gd name="T93" fmla="*/ 1243 h 1397"/>
              <a:gd name="T94" fmla="*/ 150 w 693"/>
              <a:gd name="T95" fmla="*/ 1224 h 1397"/>
              <a:gd name="T96" fmla="*/ 182 w 693"/>
              <a:gd name="T97" fmla="*/ 1127 h 1397"/>
              <a:gd name="T98" fmla="*/ 198 w 693"/>
              <a:gd name="T99" fmla="*/ 1116 h 1397"/>
              <a:gd name="T100" fmla="*/ 194 w 693"/>
              <a:gd name="T101" fmla="*/ 1154 h 1397"/>
              <a:gd name="T102" fmla="*/ 184 w 693"/>
              <a:gd name="T103" fmla="*/ 1169 h 1397"/>
              <a:gd name="T104" fmla="*/ 224 w 693"/>
              <a:gd name="T105" fmla="*/ 1193 h 1397"/>
              <a:gd name="T106" fmla="*/ 286 w 693"/>
              <a:gd name="T107" fmla="*/ 1193 h 1397"/>
              <a:gd name="T108" fmla="*/ 308 w 693"/>
              <a:gd name="T109" fmla="*/ 1154 h 1397"/>
              <a:gd name="T110" fmla="*/ 291 w 693"/>
              <a:gd name="T111" fmla="*/ 1115 h 1397"/>
              <a:gd name="T112" fmla="*/ 278 w 693"/>
              <a:gd name="T113" fmla="*/ 1091 h 1397"/>
              <a:gd name="T114" fmla="*/ 272 w 693"/>
              <a:gd name="T115" fmla="*/ 1024 h 1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93" h="1397">
                <a:moveTo>
                  <a:pt x="368" y="1021"/>
                </a:moveTo>
                <a:lnTo>
                  <a:pt x="368" y="1021"/>
                </a:lnTo>
                <a:lnTo>
                  <a:pt x="371" y="1033"/>
                </a:lnTo>
                <a:lnTo>
                  <a:pt x="374" y="1048"/>
                </a:lnTo>
                <a:lnTo>
                  <a:pt x="376" y="1064"/>
                </a:lnTo>
                <a:lnTo>
                  <a:pt x="379" y="1082"/>
                </a:lnTo>
                <a:lnTo>
                  <a:pt x="379" y="1100"/>
                </a:lnTo>
                <a:lnTo>
                  <a:pt x="379" y="1108"/>
                </a:lnTo>
                <a:lnTo>
                  <a:pt x="377" y="1116"/>
                </a:lnTo>
                <a:lnTo>
                  <a:pt x="375" y="1123"/>
                </a:lnTo>
                <a:lnTo>
                  <a:pt x="372" y="1129"/>
                </a:lnTo>
                <a:lnTo>
                  <a:pt x="372" y="1129"/>
                </a:lnTo>
                <a:lnTo>
                  <a:pt x="365" y="1144"/>
                </a:lnTo>
                <a:lnTo>
                  <a:pt x="356" y="1164"/>
                </a:lnTo>
                <a:lnTo>
                  <a:pt x="337" y="1211"/>
                </a:lnTo>
                <a:lnTo>
                  <a:pt x="325" y="1236"/>
                </a:lnTo>
                <a:lnTo>
                  <a:pt x="316" y="1257"/>
                </a:lnTo>
                <a:lnTo>
                  <a:pt x="307" y="1273"/>
                </a:lnTo>
                <a:lnTo>
                  <a:pt x="302" y="1279"/>
                </a:lnTo>
                <a:lnTo>
                  <a:pt x="298" y="1283"/>
                </a:lnTo>
                <a:lnTo>
                  <a:pt x="298" y="1283"/>
                </a:lnTo>
                <a:lnTo>
                  <a:pt x="290" y="1288"/>
                </a:lnTo>
                <a:lnTo>
                  <a:pt x="281" y="1292"/>
                </a:lnTo>
                <a:lnTo>
                  <a:pt x="262" y="1299"/>
                </a:lnTo>
                <a:lnTo>
                  <a:pt x="254" y="1304"/>
                </a:lnTo>
                <a:lnTo>
                  <a:pt x="246" y="1310"/>
                </a:lnTo>
                <a:lnTo>
                  <a:pt x="244" y="1314"/>
                </a:lnTo>
                <a:lnTo>
                  <a:pt x="241" y="1318"/>
                </a:lnTo>
                <a:lnTo>
                  <a:pt x="240" y="1323"/>
                </a:lnTo>
                <a:lnTo>
                  <a:pt x="239" y="1328"/>
                </a:lnTo>
                <a:lnTo>
                  <a:pt x="239" y="1328"/>
                </a:lnTo>
                <a:lnTo>
                  <a:pt x="239" y="1333"/>
                </a:lnTo>
                <a:lnTo>
                  <a:pt x="240" y="1336"/>
                </a:lnTo>
                <a:lnTo>
                  <a:pt x="241" y="1340"/>
                </a:lnTo>
                <a:lnTo>
                  <a:pt x="244" y="1342"/>
                </a:lnTo>
                <a:lnTo>
                  <a:pt x="247" y="1344"/>
                </a:lnTo>
                <a:lnTo>
                  <a:pt x="250" y="1345"/>
                </a:lnTo>
                <a:lnTo>
                  <a:pt x="257" y="1346"/>
                </a:lnTo>
                <a:lnTo>
                  <a:pt x="265" y="1346"/>
                </a:lnTo>
                <a:lnTo>
                  <a:pt x="272" y="1344"/>
                </a:lnTo>
                <a:lnTo>
                  <a:pt x="278" y="1342"/>
                </a:lnTo>
                <a:lnTo>
                  <a:pt x="278" y="1342"/>
                </a:lnTo>
                <a:lnTo>
                  <a:pt x="286" y="1346"/>
                </a:lnTo>
                <a:lnTo>
                  <a:pt x="298" y="1352"/>
                </a:lnTo>
                <a:lnTo>
                  <a:pt x="298" y="1352"/>
                </a:lnTo>
                <a:lnTo>
                  <a:pt x="302" y="1352"/>
                </a:lnTo>
                <a:lnTo>
                  <a:pt x="307" y="1351"/>
                </a:lnTo>
                <a:lnTo>
                  <a:pt x="318" y="1346"/>
                </a:lnTo>
                <a:lnTo>
                  <a:pt x="333" y="1337"/>
                </a:lnTo>
                <a:lnTo>
                  <a:pt x="333" y="1337"/>
                </a:lnTo>
                <a:lnTo>
                  <a:pt x="327" y="1347"/>
                </a:lnTo>
                <a:lnTo>
                  <a:pt x="314" y="1368"/>
                </a:lnTo>
                <a:lnTo>
                  <a:pt x="309" y="1380"/>
                </a:lnTo>
                <a:lnTo>
                  <a:pt x="307" y="1388"/>
                </a:lnTo>
                <a:lnTo>
                  <a:pt x="307" y="1392"/>
                </a:lnTo>
                <a:lnTo>
                  <a:pt x="308" y="1396"/>
                </a:lnTo>
                <a:lnTo>
                  <a:pt x="309" y="1397"/>
                </a:lnTo>
                <a:lnTo>
                  <a:pt x="313" y="1397"/>
                </a:lnTo>
                <a:lnTo>
                  <a:pt x="313" y="1397"/>
                </a:lnTo>
                <a:lnTo>
                  <a:pt x="318" y="1396"/>
                </a:lnTo>
                <a:lnTo>
                  <a:pt x="325" y="1392"/>
                </a:lnTo>
                <a:lnTo>
                  <a:pt x="345" y="1380"/>
                </a:lnTo>
                <a:lnTo>
                  <a:pt x="370" y="1363"/>
                </a:lnTo>
                <a:lnTo>
                  <a:pt x="396" y="1344"/>
                </a:lnTo>
                <a:lnTo>
                  <a:pt x="442" y="1309"/>
                </a:lnTo>
                <a:lnTo>
                  <a:pt x="462" y="1293"/>
                </a:lnTo>
                <a:lnTo>
                  <a:pt x="496" y="1293"/>
                </a:lnTo>
                <a:lnTo>
                  <a:pt x="496" y="1293"/>
                </a:lnTo>
                <a:lnTo>
                  <a:pt x="509" y="1292"/>
                </a:lnTo>
                <a:lnTo>
                  <a:pt x="520" y="1290"/>
                </a:lnTo>
                <a:lnTo>
                  <a:pt x="531" y="1288"/>
                </a:lnTo>
                <a:lnTo>
                  <a:pt x="531" y="1288"/>
                </a:lnTo>
                <a:lnTo>
                  <a:pt x="536" y="1292"/>
                </a:lnTo>
                <a:lnTo>
                  <a:pt x="548" y="1298"/>
                </a:lnTo>
                <a:lnTo>
                  <a:pt x="554" y="1300"/>
                </a:lnTo>
                <a:lnTo>
                  <a:pt x="561" y="1302"/>
                </a:lnTo>
                <a:lnTo>
                  <a:pt x="567" y="1302"/>
                </a:lnTo>
                <a:lnTo>
                  <a:pt x="569" y="1300"/>
                </a:lnTo>
                <a:lnTo>
                  <a:pt x="571" y="1298"/>
                </a:lnTo>
                <a:lnTo>
                  <a:pt x="571" y="1298"/>
                </a:lnTo>
                <a:lnTo>
                  <a:pt x="573" y="1293"/>
                </a:lnTo>
                <a:lnTo>
                  <a:pt x="574" y="1289"/>
                </a:lnTo>
                <a:lnTo>
                  <a:pt x="573" y="1281"/>
                </a:lnTo>
                <a:lnTo>
                  <a:pt x="572" y="1276"/>
                </a:lnTo>
                <a:lnTo>
                  <a:pt x="571" y="1273"/>
                </a:lnTo>
                <a:lnTo>
                  <a:pt x="571" y="1273"/>
                </a:lnTo>
                <a:lnTo>
                  <a:pt x="572" y="1272"/>
                </a:lnTo>
                <a:lnTo>
                  <a:pt x="574" y="1266"/>
                </a:lnTo>
                <a:lnTo>
                  <a:pt x="576" y="1258"/>
                </a:lnTo>
                <a:lnTo>
                  <a:pt x="576" y="1253"/>
                </a:lnTo>
                <a:lnTo>
                  <a:pt x="576" y="1248"/>
                </a:lnTo>
                <a:lnTo>
                  <a:pt x="576" y="1248"/>
                </a:lnTo>
                <a:lnTo>
                  <a:pt x="573" y="1243"/>
                </a:lnTo>
                <a:lnTo>
                  <a:pt x="569" y="1240"/>
                </a:lnTo>
                <a:lnTo>
                  <a:pt x="563" y="1237"/>
                </a:lnTo>
                <a:lnTo>
                  <a:pt x="557" y="1235"/>
                </a:lnTo>
                <a:lnTo>
                  <a:pt x="546" y="1233"/>
                </a:lnTo>
                <a:lnTo>
                  <a:pt x="541" y="1233"/>
                </a:lnTo>
                <a:lnTo>
                  <a:pt x="516" y="1224"/>
                </a:lnTo>
                <a:lnTo>
                  <a:pt x="516" y="1224"/>
                </a:lnTo>
                <a:lnTo>
                  <a:pt x="530" y="1205"/>
                </a:lnTo>
                <a:lnTo>
                  <a:pt x="543" y="1185"/>
                </a:lnTo>
                <a:lnTo>
                  <a:pt x="559" y="1160"/>
                </a:lnTo>
                <a:lnTo>
                  <a:pt x="576" y="1133"/>
                </a:lnTo>
                <a:lnTo>
                  <a:pt x="592" y="1106"/>
                </a:lnTo>
                <a:lnTo>
                  <a:pt x="598" y="1092"/>
                </a:lnTo>
                <a:lnTo>
                  <a:pt x="603" y="1079"/>
                </a:lnTo>
                <a:lnTo>
                  <a:pt x="608" y="1066"/>
                </a:lnTo>
                <a:lnTo>
                  <a:pt x="610" y="1055"/>
                </a:lnTo>
                <a:lnTo>
                  <a:pt x="610" y="1055"/>
                </a:lnTo>
                <a:lnTo>
                  <a:pt x="613" y="1033"/>
                </a:lnTo>
                <a:lnTo>
                  <a:pt x="613" y="1009"/>
                </a:lnTo>
                <a:lnTo>
                  <a:pt x="611" y="986"/>
                </a:lnTo>
                <a:lnTo>
                  <a:pt x="609" y="964"/>
                </a:lnTo>
                <a:lnTo>
                  <a:pt x="603" y="925"/>
                </a:lnTo>
                <a:lnTo>
                  <a:pt x="602" y="910"/>
                </a:lnTo>
                <a:lnTo>
                  <a:pt x="600" y="902"/>
                </a:lnTo>
                <a:lnTo>
                  <a:pt x="600" y="902"/>
                </a:lnTo>
                <a:lnTo>
                  <a:pt x="599" y="886"/>
                </a:lnTo>
                <a:lnTo>
                  <a:pt x="598" y="866"/>
                </a:lnTo>
                <a:lnTo>
                  <a:pt x="595" y="842"/>
                </a:lnTo>
                <a:lnTo>
                  <a:pt x="595" y="842"/>
                </a:lnTo>
                <a:lnTo>
                  <a:pt x="603" y="822"/>
                </a:lnTo>
                <a:lnTo>
                  <a:pt x="621" y="774"/>
                </a:lnTo>
                <a:lnTo>
                  <a:pt x="630" y="746"/>
                </a:lnTo>
                <a:lnTo>
                  <a:pt x="639" y="715"/>
                </a:lnTo>
                <a:lnTo>
                  <a:pt x="646" y="685"/>
                </a:lnTo>
                <a:lnTo>
                  <a:pt x="649" y="671"/>
                </a:lnTo>
                <a:lnTo>
                  <a:pt x="650" y="659"/>
                </a:lnTo>
                <a:lnTo>
                  <a:pt x="650" y="659"/>
                </a:lnTo>
                <a:lnTo>
                  <a:pt x="652" y="616"/>
                </a:lnTo>
                <a:lnTo>
                  <a:pt x="652" y="584"/>
                </a:lnTo>
                <a:lnTo>
                  <a:pt x="650" y="550"/>
                </a:lnTo>
                <a:lnTo>
                  <a:pt x="650" y="550"/>
                </a:lnTo>
                <a:lnTo>
                  <a:pt x="654" y="532"/>
                </a:lnTo>
                <a:lnTo>
                  <a:pt x="660" y="497"/>
                </a:lnTo>
                <a:lnTo>
                  <a:pt x="667" y="460"/>
                </a:lnTo>
                <a:lnTo>
                  <a:pt x="668" y="444"/>
                </a:lnTo>
                <a:lnTo>
                  <a:pt x="670" y="431"/>
                </a:lnTo>
                <a:lnTo>
                  <a:pt x="670" y="431"/>
                </a:lnTo>
                <a:lnTo>
                  <a:pt x="668" y="411"/>
                </a:lnTo>
                <a:lnTo>
                  <a:pt x="665" y="392"/>
                </a:lnTo>
                <a:lnTo>
                  <a:pt x="661" y="372"/>
                </a:lnTo>
                <a:lnTo>
                  <a:pt x="660" y="352"/>
                </a:lnTo>
                <a:lnTo>
                  <a:pt x="660" y="352"/>
                </a:lnTo>
                <a:lnTo>
                  <a:pt x="661" y="332"/>
                </a:lnTo>
                <a:lnTo>
                  <a:pt x="663" y="311"/>
                </a:lnTo>
                <a:lnTo>
                  <a:pt x="668" y="291"/>
                </a:lnTo>
                <a:lnTo>
                  <a:pt x="675" y="273"/>
                </a:lnTo>
                <a:lnTo>
                  <a:pt x="675" y="273"/>
                </a:lnTo>
                <a:lnTo>
                  <a:pt x="678" y="263"/>
                </a:lnTo>
                <a:lnTo>
                  <a:pt x="681" y="252"/>
                </a:lnTo>
                <a:lnTo>
                  <a:pt x="684" y="224"/>
                </a:lnTo>
                <a:lnTo>
                  <a:pt x="689" y="174"/>
                </a:lnTo>
                <a:lnTo>
                  <a:pt x="689" y="174"/>
                </a:lnTo>
                <a:lnTo>
                  <a:pt x="691" y="154"/>
                </a:lnTo>
                <a:lnTo>
                  <a:pt x="691" y="137"/>
                </a:lnTo>
                <a:lnTo>
                  <a:pt x="689" y="119"/>
                </a:lnTo>
                <a:lnTo>
                  <a:pt x="689" y="119"/>
                </a:lnTo>
                <a:lnTo>
                  <a:pt x="691" y="118"/>
                </a:lnTo>
                <a:lnTo>
                  <a:pt x="692" y="117"/>
                </a:lnTo>
                <a:lnTo>
                  <a:pt x="693" y="113"/>
                </a:lnTo>
                <a:lnTo>
                  <a:pt x="692" y="107"/>
                </a:lnTo>
                <a:lnTo>
                  <a:pt x="691" y="98"/>
                </a:lnTo>
                <a:lnTo>
                  <a:pt x="687" y="86"/>
                </a:lnTo>
                <a:lnTo>
                  <a:pt x="680" y="70"/>
                </a:lnTo>
                <a:lnTo>
                  <a:pt x="680" y="70"/>
                </a:lnTo>
                <a:lnTo>
                  <a:pt x="671" y="52"/>
                </a:lnTo>
                <a:lnTo>
                  <a:pt x="663" y="39"/>
                </a:lnTo>
                <a:lnTo>
                  <a:pt x="656" y="28"/>
                </a:lnTo>
                <a:lnTo>
                  <a:pt x="647" y="18"/>
                </a:lnTo>
                <a:lnTo>
                  <a:pt x="640" y="12"/>
                </a:lnTo>
                <a:lnTo>
                  <a:pt x="630" y="7"/>
                </a:lnTo>
                <a:lnTo>
                  <a:pt x="621" y="3"/>
                </a:lnTo>
                <a:lnTo>
                  <a:pt x="610" y="0"/>
                </a:lnTo>
                <a:lnTo>
                  <a:pt x="610" y="0"/>
                </a:lnTo>
                <a:lnTo>
                  <a:pt x="604" y="0"/>
                </a:lnTo>
                <a:lnTo>
                  <a:pt x="598" y="2"/>
                </a:lnTo>
                <a:lnTo>
                  <a:pt x="592" y="4"/>
                </a:lnTo>
                <a:lnTo>
                  <a:pt x="584" y="8"/>
                </a:lnTo>
                <a:lnTo>
                  <a:pt x="571" y="17"/>
                </a:lnTo>
                <a:lnTo>
                  <a:pt x="557" y="28"/>
                </a:lnTo>
                <a:lnTo>
                  <a:pt x="545" y="40"/>
                </a:lnTo>
                <a:lnTo>
                  <a:pt x="535" y="50"/>
                </a:lnTo>
                <a:lnTo>
                  <a:pt x="526" y="60"/>
                </a:lnTo>
                <a:lnTo>
                  <a:pt x="526" y="60"/>
                </a:lnTo>
                <a:lnTo>
                  <a:pt x="517" y="65"/>
                </a:lnTo>
                <a:lnTo>
                  <a:pt x="496" y="76"/>
                </a:lnTo>
                <a:lnTo>
                  <a:pt x="472" y="92"/>
                </a:lnTo>
                <a:lnTo>
                  <a:pt x="460" y="101"/>
                </a:lnTo>
                <a:lnTo>
                  <a:pt x="452" y="109"/>
                </a:lnTo>
                <a:lnTo>
                  <a:pt x="452" y="109"/>
                </a:lnTo>
                <a:lnTo>
                  <a:pt x="443" y="122"/>
                </a:lnTo>
                <a:lnTo>
                  <a:pt x="432" y="139"/>
                </a:lnTo>
                <a:lnTo>
                  <a:pt x="407" y="185"/>
                </a:lnTo>
                <a:lnTo>
                  <a:pt x="377" y="243"/>
                </a:lnTo>
                <a:lnTo>
                  <a:pt x="377" y="243"/>
                </a:lnTo>
                <a:lnTo>
                  <a:pt x="370" y="244"/>
                </a:lnTo>
                <a:lnTo>
                  <a:pt x="349" y="248"/>
                </a:lnTo>
                <a:lnTo>
                  <a:pt x="317" y="257"/>
                </a:lnTo>
                <a:lnTo>
                  <a:pt x="298" y="262"/>
                </a:lnTo>
                <a:lnTo>
                  <a:pt x="278" y="269"/>
                </a:lnTo>
                <a:lnTo>
                  <a:pt x="256" y="276"/>
                </a:lnTo>
                <a:lnTo>
                  <a:pt x="234" y="286"/>
                </a:lnTo>
                <a:lnTo>
                  <a:pt x="210" y="298"/>
                </a:lnTo>
                <a:lnTo>
                  <a:pt x="187" y="311"/>
                </a:lnTo>
                <a:lnTo>
                  <a:pt x="164" y="326"/>
                </a:lnTo>
                <a:lnTo>
                  <a:pt x="142" y="342"/>
                </a:lnTo>
                <a:lnTo>
                  <a:pt x="120" y="361"/>
                </a:lnTo>
                <a:lnTo>
                  <a:pt x="100" y="382"/>
                </a:lnTo>
                <a:lnTo>
                  <a:pt x="100" y="382"/>
                </a:lnTo>
                <a:lnTo>
                  <a:pt x="82" y="404"/>
                </a:lnTo>
                <a:lnTo>
                  <a:pt x="65" y="425"/>
                </a:lnTo>
                <a:lnTo>
                  <a:pt x="52" y="447"/>
                </a:lnTo>
                <a:lnTo>
                  <a:pt x="41" y="468"/>
                </a:lnTo>
                <a:lnTo>
                  <a:pt x="31" y="491"/>
                </a:lnTo>
                <a:lnTo>
                  <a:pt x="22" y="510"/>
                </a:lnTo>
                <a:lnTo>
                  <a:pt x="16" y="532"/>
                </a:lnTo>
                <a:lnTo>
                  <a:pt x="11" y="551"/>
                </a:lnTo>
                <a:lnTo>
                  <a:pt x="7" y="570"/>
                </a:lnTo>
                <a:lnTo>
                  <a:pt x="4" y="588"/>
                </a:lnTo>
                <a:lnTo>
                  <a:pt x="1" y="622"/>
                </a:lnTo>
                <a:lnTo>
                  <a:pt x="0" y="650"/>
                </a:lnTo>
                <a:lnTo>
                  <a:pt x="1" y="674"/>
                </a:lnTo>
                <a:lnTo>
                  <a:pt x="1" y="674"/>
                </a:lnTo>
                <a:lnTo>
                  <a:pt x="2" y="694"/>
                </a:lnTo>
                <a:lnTo>
                  <a:pt x="5" y="714"/>
                </a:lnTo>
                <a:lnTo>
                  <a:pt x="10" y="748"/>
                </a:lnTo>
                <a:lnTo>
                  <a:pt x="13" y="777"/>
                </a:lnTo>
                <a:lnTo>
                  <a:pt x="16" y="788"/>
                </a:lnTo>
                <a:lnTo>
                  <a:pt x="16" y="798"/>
                </a:lnTo>
                <a:lnTo>
                  <a:pt x="16" y="798"/>
                </a:lnTo>
                <a:lnTo>
                  <a:pt x="17" y="810"/>
                </a:lnTo>
                <a:lnTo>
                  <a:pt x="20" y="831"/>
                </a:lnTo>
                <a:lnTo>
                  <a:pt x="26" y="884"/>
                </a:lnTo>
                <a:lnTo>
                  <a:pt x="33" y="941"/>
                </a:lnTo>
                <a:lnTo>
                  <a:pt x="34" y="964"/>
                </a:lnTo>
                <a:lnTo>
                  <a:pt x="36" y="981"/>
                </a:lnTo>
                <a:lnTo>
                  <a:pt x="36" y="981"/>
                </a:lnTo>
                <a:lnTo>
                  <a:pt x="37" y="995"/>
                </a:lnTo>
                <a:lnTo>
                  <a:pt x="38" y="1011"/>
                </a:lnTo>
                <a:lnTo>
                  <a:pt x="44" y="1047"/>
                </a:lnTo>
                <a:lnTo>
                  <a:pt x="52" y="1085"/>
                </a:lnTo>
                <a:lnTo>
                  <a:pt x="54" y="1105"/>
                </a:lnTo>
                <a:lnTo>
                  <a:pt x="56" y="1125"/>
                </a:lnTo>
                <a:lnTo>
                  <a:pt x="56" y="1125"/>
                </a:lnTo>
                <a:lnTo>
                  <a:pt x="56" y="1142"/>
                </a:lnTo>
                <a:lnTo>
                  <a:pt x="54" y="1157"/>
                </a:lnTo>
                <a:lnTo>
                  <a:pt x="52" y="1168"/>
                </a:lnTo>
                <a:lnTo>
                  <a:pt x="48" y="1177"/>
                </a:lnTo>
                <a:lnTo>
                  <a:pt x="44" y="1184"/>
                </a:lnTo>
                <a:lnTo>
                  <a:pt x="41" y="1188"/>
                </a:lnTo>
                <a:lnTo>
                  <a:pt x="36" y="1194"/>
                </a:lnTo>
                <a:lnTo>
                  <a:pt x="36" y="1194"/>
                </a:lnTo>
                <a:lnTo>
                  <a:pt x="28" y="1198"/>
                </a:lnTo>
                <a:lnTo>
                  <a:pt x="17" y="1204"/>
                </a:lnTo>
                <a:lnTo>
                  <a:pt x="11" y="1206"/>
                </a:lnTo>
                <a:lnTo>
                  <a:pt x="6" y="1210"/>
                </a:lnTo>
                <a:lnTo>
                  <a:pt x="2" y="1214"/>
                </a:lnTo>
                <a:lnTo>
                  <a:pt x="1" y="1219"/>
                </a:lnTo>
                <a:lnTo>
                  <a:pt x="1" y="1219"/>
                </a:lnTo>
                <a:lnTo>
                  <a:pt x="2" y="1230"/>
                </a:lnTo>
                <a:lnTo>
                  <a:pt x="6" y="1242"/>
                </a:lnTo>
                <a:lnTo>
                  <a:pt x="10" y="1248"/>
                </a:lnTo>
                <a:lnTo>
                  <a:pt x="12" y="1253"/>
                </a:lnTo>
                <a:lnTo>
                  <a:pt x="16" y="1256"/>
                </a:lnTo>
                <a:lnTo>
                  <a:pt x="21" y="1258"/>
                </a:lnTo>
                <a:lnTo>
                  <a:pt x="21" y="1258"/>
                </a:lnTo>
                <a:lnTo>
                  <a:pt x="26" y="1258"/>
                </a:lnTo>
                <a:lnTo>
                  <a:pt x="30" y="1257"/>
                </a:lnTo>
                <a:lnTo>
                  <a:pt x="34" y="1255"/>
                </a:lnTo>
                <a:lnTo>
                  <a:pt x="38" y="1252"/>
                </a:lnTo>
                <a:lnTo>
                  <a:pt x="43" y="1246"/>
                </a:lnTo>
                <a:lnTo>
                  <a:pt x="46" y="1243"/>
                </a:lnTo>
                <a:lnTo>
                  <a:pt x="46" y="1243"/>
                </a:lnTo>
                <a:lnTo>
                  <a:pt x="56" y="1246"/>
                </a:lnTo>
                <a:lnTo>
                  <a:pt x="69" y="1247"/>
                </a:lnTo>
                <a:lnTo>
                  <a:pt x="90" y="1248"/>
                </a:lnTo>
                <a:lnTo>
                  <a:pt x="90" y="1248"/>
                </a:lnTo>
                <a:lnTo>
                  <a:pt x="101" y="1248"/>
                </a:lnTo>
                <a:lnTo>
                  <a:pt x="112" y="1246"/>
                </a:lnTo>
                <a:lnTo>
                  <a:pt x="122" y="1243"/>
                </a:lnTo>
                <a:lnTo>
                  <a:pt x="131" y="1241"/>
                </a:lnTo>
                <a:lnTo>
                  <a:pt x="138" y="1237"/>
                </a:lnTo>
                <a:lnTo>
                  <a:pt x="143" y="1232"/>
                </a:lnTo>
                <a:lnTo>
                  <a:pt x="147" y="1229"/>
                </a:lnTo>
                <a:lnTo>
                  <a:pt x="150" y="1224"/>
                </a:lnTo>
                <a:lnTo>
                  <a:pt x="150" y="1224"/>
                </a:lnTo>
                <a:lnTo>
                  <a:pt x="155" y="1194"/>
                </a:lnTo>
                <a:lnTo>
                  <a:pt x="155" y="1194"/>
                </a:lnTo>
                <a:lnTo>
                  <a:pt x="158" y="1181"/>
                </a:lnTo>
                <a:lnTo>
                  <a:pt x="169" y="1154"/>
                </a:lnTo>
                <a:lnTo>
                  <a:pt x="176" y="1139"/>
                </a:lnTo>
                <a:lnTo>
                  <a:pt x="182" y="1127"/>
                </a:lnTo>
                <a:lnTo>
                  <a:pt x="188" y="1118"/>
                </a:lnTo>
                <a:lnTo>
                  <a:pt x="192" y="1116"/>
                </a:lnTo>
                <a:lnTo>
                  <a:pt x="194" y="1115"/>
                </a:lnTo>
                <a:lnTo>
                  <a:pt x="194" y="1115"/>
                </a:lnTo>
                <a:lnTo>
                  <a:pt x="197" y="1115"/>
                </a:lnTo>
                <a:lnTo>
                  <a:pt x="198" y="1116"/>
                </a:lnTo>
                <a:lnTo>
                  <a:pt x="200" y="1121"/>
                </a:lnTo>
                <a:lnTo>
                  <a:pt x="200" y="1127"/>
                </a:lnTo>
                <a:lnTo>
                  <a:pt x="200" y="1134"/>
                </a:lnTo>
                <a:lnTo>
                  <a:pt x="197" y="1148"/>
                </a:lnTo>
                <a:lnTo>
                  <a:pt x="194" y="1154"/>
                </a:lnTo>
                <a:lnTo>
                  <a:pt x="194" y="1154"/>
                </a:lnTo>
                <a:lnTo>
                  <a:pt x="192" y="1155"/>
                </a:lnTo>
                <a:lnTo>
                  <a:pt x="187" y="1158"/>
                </a:lnTo>
                <a:lnTo>
                  <a:pt x="184" y="1160"/>
                </a:lnTo>
                <a:lnTo>
                  <a:pt x="183" y="1163"/>
                </a:lnTo>
                <a:lnTo>
                  <a:pt x="183" y="1165"/>
                </a:lnTo>
                <a:lnTo>
                  <a:pt x="184" y="1169"/>
                </a:lnTo>
                <a:lnTo>
                  <a:pt x="184" y="1169"/>
                </a:lnTo>
                <a:lnTo>
                  <a:pt x="188" y="1173"/>
                </a:lnTo>
                <a:lnTo>
                  <a:pt x="194" y="1178"/>
                </a:lnTo>
                <a:lnTo>
                  <a:pt x="203" y="1184"/>
                </a:lnTo>
                <a:lnTo>
                  <a:pt x="213" y="1189"/>
                </a:lnTo>
                <a:lnTo>
                  <a:pt x="224" y="1193"/>
                </a:lnTo>
                <a:lnTo>
                  <a:pt x="236" y="1196"/>
                </a:lnTo>
                <a:lnTo>
                  <a:pt x="250" y="1199"/>
                </a:lnTo>
                <a:lnTo>
                  <a:pt x="264" y="1199"/>
                </a:lnTo>
                <a:lnTo>
                  <a:pt x="264" y="1199"/>
                </a:lnTo>
                <a:lnTo>
                  <a:pt x="276" y="1196"/>
                </a:lnTo>
                <a:lnTo>
                  <a:pt x="286" y="1193"/>
                </a:lnTo>
                <a:lnTo>
                  <a:pt x="293" y="1188"/>
                </a:lnTo>
                <a:lnTo>
                  <a:pt x="299" y="1181"/>
                </a:lnTo>
                <a:lnTo>
                  <a:pt x="303" y="1174"/>
                </a:lnTo>
                <a:lnTo>
                  <a:pt x="306" y="1167"/>
                </a:lnTo>
                <a:lnTo>
                  <a:pt x="308" y="1154"/>
                </a:lnTo>
                <a:lnTo>
                  <a:pt x="308" y="1154"/>
                </a:lnTo>
                <a:lnTo>
                  <a:pt x="308" y="1148"/>
                </a:lnTo>
                <a:lnTo>
                  <a:pt x="307" y="1143"/>
                </a:lnTo>
                <a:lnTo>
                  <a:pt x="304" y="1137"/>
                </a:lnTo>
                <a:lnTo>
                  <a:pt x="301" y="1132"/>
                </a:lnTo>
                <a:lnTo>
                  <a:pt x="293" y="1121"/>
                </a:lnTo>
                <a:lnTo>
                  <a:pt x="291" y="1115"/>
                </a:lnTo>
                <a:lnTo>
                  <a:pt x="288" y="1110"/>
                </a:lnTo>
                <a:lnTo>
                  <a:pt x="288" y="1110"/>
                </a:lnTo>
                <a:lnTo>
                  <a:pt x="286" y="1105"/>
                </a:lnTo>
                <a:lnTo>
                  <a:pt x="285" y="1101"/>
                </a:lnTo>
                <a:lnTo>
                  <a:pt x="280" y="1095"/>
                </a:lnTo>
                <a:lnTo>
                  <a:pt x="278" y="1091"/>
                </a:lnTo>
                <a:lnTo>
                  <a:pt x="276" y="1085"/>
                </a:lnTo>
                <a:lnTo>
                  <a:pt x="275" y="1076"/>
                </a:lnTo>
                <a:lnTo>
                  <a:pt x="273" y="1065"/>
                </a:lnTo>
                <a:lnTo>
                  <a:pt x="273" y="1065"/>
                </a:lnTo>
                <a:lnTo>
                  <a:pt x="272" y="1042"/>
                </a:lnTo>
                <a:lnTo>
                  <a:pt x="272" y="1024"/>
                </a:lnTo>
                <a:lnTo>
                  <a:pt x="273" y="1011"/>
                </a:lnTo>
                <a:lnTo>
                  <a:pt x="288" y="1006"/>
                </a:lnTo>
                <a:lnTo>
                  <a:pt x="313" y="1011"/>
                </a:lnTo>
                <a:lnTo>
                  <a:pt x="338" y="1021"/>
                </a:lnTo>
                <a:lnTo>
                  <a:pt x="368" y="1021"/>
                </a:lnTo>
                <a:close/>
              </a:path>
            </a:pathLst>
          </a:custGeom>
          <a:gradFill flip="none" rotWithShape="1">
            <a:gsLst>
              <a:gs pos="100000">
                <a:srgbClr val="663300"/>
              </a:gs>
              <a:gs pos="0">
                <a:srgbClr val="FFCC66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5">
            <a:extLst>
              <a:ext uri="{FF2B5EF4-FFF2-40B4-BE49-F238E27FC236}">
                <a16:creationId xmlns:a16="http://schemas.microsoft.com/office/drawing/2014/main" id="{DBECC76B-03D4-4A74-BC8F-B77973ABFD3A}"/>
              </a:ext>
            </a:extLst>
          </p:cNvPr>
          <p:cNvSpPr>
            <a:spLocks/>
          </p:cNvSpPr>
          <p:nvPr/>
        </p:nvSpPr>
        <p:spPr bwMode="auto">
          <a:xfrm>
            <a:off x="7866042" y="1374775"/>
            <a:ext cx="1735934" cy="777484"/>
          </a:xfrm>
          <a:custGeom>
            <a:avLst/>
            <a:gdLst>
              <a:gd name="T0" fmla="*/ 452 w 1554"/>
              <a:gd name="T1" fmla="*/ 520 h 696"/>
              <a:gd name="T2" fmla="*/ 493 w 1554"/>
              <a:gd name="T3" fmla="*/ 528 h 696"/>
              <a:gd name="T4" fmla="*/ 540 w 1554"/>
              <a:gd name="T5" fmla="*/ 543 h 696"/>
              <a:gd name="T6" fmla="*/ 576 w 1554"/>
              <a:gd name="T7" fmla="*/ 575 h 696"/>
              <a:gd name="T8" fmla="*/ 541 w 1554"/>
              <a:gd name="T9" fmla="*/ 618 h 696"/>
              <a:gd name="T10" fmla="*/ 486 w 1554"/>
              <a:gd name="T11" fmla="*/ 627 h 696"/>
              <a:gd name="T12" fmla="*/ 461 w 1554"/>
              <a:gd name="T13" fmla="*/ 646 h 696"/>
              <a:gd name="T14" fmla="*/ 507 w 1554"/>
              <a:gd name="T15" fmla="*/ 662 h 696"/>
              <a:gd name="T16" fmla="*/ 540 w 1554"/>
              <a:gd name="T17" fmla="*/ 662 h 696"/>
              <a:gd name="T18" fmla="*/ 566 w 1554"/>
              <a:gd name="T19" fmla="*/ 656 h 696"/>
              <a:gd name="T20" fmla="*/ 614 w 1554"/>
              <a:gd name="T21" fmla="*/ 641 h 696"/>
              <a:gd name="T22" fmla="*/ 655 w 1554"/>
              <a:gd name="T23" fmla="*/ 584 h 696"/>
              <a:gd name="T24" fmla="*/ 671 w 1554"/>
              <a:gd name="T25" fmla="*/ 543 h 696"/>
              <a:gd name="T26" fmla="*/ 704 w 1554"/>
              <a:gd name="T27" fmla="*/ 494 h 696"/>
              <a:gd name="T28" fmla="*/ 759 w 1554"/>
              <a:gd name="T29" fmla="*/ 432 h 696"/>
              <a:gd name="T30" fmla="*/ 898 w 1554"/>
              <a:gd name="T31" fmla="*/ 400 h 696"/>
              <a:gd name="T32" fmla="*/ 928 w 1554"/>
              <a:gd name="T33" fmla="*/ 462 h 696"/>
              <a:gd name="T34" fmla="*/ 852 w 1554"/>
              <a:gd name="T35" fmla="*/ 531 h 696"/>
              <a:gd name="T36" fmla="*/ 817 w 1554"/>
              <a:gd name="T37" fmla="*/ 569 h 696"/>
              <a:gd name="T38" fmla="*/ 811 w 1554"/>
              <a:gd name="T39" fmla="*/ 599 h 696"/>
              <a:gd name="T40" fmla="*/ 855 w 1554"/>
              <a:gd name="T41" fmla="*/ 605 h 696"/>
              <a:gd name="T42" fmla="*/ 895 w 1554"/>
              <a:gd name="T43" fmla="*/ 580 h 696"/>
              <a:gd name="T44" fmla="*/ 1008 w 1554"/>
              <a:gd name="T45" fmla="*/ 454 h 696"/>
              <a:gd name="T46" fmla="*/ 1064 w 1554"/>
              <a:gd name="T47" fmla="*/ 312 h 696"/>
              <a:gd name="T48" fmla="*/ 1089 w 1554"/>
              <a:gd name="T49" fmla="*/ 362 h 696"/>
              <a:gd name="T50" fmla="*/ 1118 w 1554"/>
              <a:gd name="T51" fmla="*/ 460 h 696"/>
              <a:gd name="T52" fmla="*/ 1127 w 1554"/>
              <a:gd name="T53" fmla="*/ 416 h 696"/>
              <a:gd name="T54" fmla="*/ 1142 w 1554"/>
              <a:gd name="T55" fmla="*/ 406 h 696"/>
              <a:gd name="T56" fmla="*/ 1131 w 1554"/>
              <a:gd name="T57" fmla="*/ 372 h 696"/>
              <a:gd name="T58" fmla="*/ 1125 w 1554"/>
              <a:gd name="T59" fmla="*/ 245 h 696"/>
              <a:gd name="T60" fmla="*/ 1212 w 1554"/>
              <a:gd name="T61" fmla="*/ 192 h 696"/>
              <a:gd name="T62" fmla="*/ 1289 w 1554"/>
              <a:gd name="T63" fmla="*/ 208 h 696"/>
              <a:gd name="T64" fmla="*/ 1498 w 1554"/>
              <a:gd name="T65" fmla="*/ 333 h 696"/>
              <a:gd name="T66" fmla="*/ 1550 w 1554"/>
              <a:gd name="T67" fmla="*/ 339 h 696"/>
              <a:gd name="T68" fmla="*/ 1415 w 1554"/>
              <a:gd name="T69" fmla="*/ 230 h 696"/>
              <a:gd name="T70" fmla="*/ 1242 w 1554"/>
              <a:gd name="T71" fmla="*/ 77 h 696"/>
              <a:gd name="T72" fmla="*/ 946 w 1554"/>
              <a:gd name="T73" fmla="*/ 11 h 696"/>
              <a:gd name="T74" fmla="*/ 800 w 1554"/>
              <a:gd name="T75" fmla="*/ 15 h 696"/>
              <a:gd name="T76" fmla="*/ 642 w 1554"/>
              <a:gd name="T77" fmla="*/ 94 h 696"/>
              <a:gd name="T78" fmla="*/ 570 w 1554"/>
              <a:gd name="T79" fmla="*/ 135 h 696"/>
              <a:gd name="T80" fmla="*/ 445 w 1554"/>
              <a:gd name="T81" fmla="*/ 219 h 696"/>
              <a:gd name="T82" fmla="*/ 315 w 1554"/>
              <a:gd name="T83" fmla="*/ 260 h 696"/>
              <a:gd name="T84" fmla="*/ 227 w 1554"/>
              <a:gd name="T85" fmla="*/ 236 h 696"/>
              <a:gd name="T86" fmla="*/ 120 w 1554"/>
              <a:gd name="T87" fmla="*/ 228 h 696"/>
              <a:gd name="T88" fmla="*/ 70 w 1554"/>
              <a:gd name="T89" fmla="*/ 251 h 696"/>
              <a:gd name="T90" fmla="*/ 2 w 1554"/>
              <a:gd name="T91" fmla="*/ 294 h 696"/>
              <a:gd name="T92" fmla="*/ 19 w 1554"/>
              <a:gd name="T93" fmla="*/ 343 h 696"/>
              <a:gd name="T94" fmla="*/ 18 w 1554"/>
              <a:gd name="T95" fmla="*/ 384 h 696"/>
              <a:gd name="T96" fmla="*/ 76 w 1554"/>
              <a:gd name="T97" fmla="*/ 402 h 696"/>
              <a:gd name="T98" fmla="*/ 145 w 1554"/>
              <a:gd name="T99" fmla="*/ 438 h 696"/>
              <a:gd name="T100" fmla="*/ 232 w 1554"/>
              <a:gd name="T101" fmla="*/ 551 h 696"/>
              <a:gd name="T102" fmla="*/ 154 w 1554"/>
              <a:gd name="T103" fmla="*/ 632 h 696"/>
              <a:gd name="T104" fmla="*/ 73 w 1554"/>
              <a:gd name="T105" fmla="*/ 662 h 696"/>
              <a:gd name="T106" fmla="*/ 60 w 1554"/>
              <a:gd name="T107" fmla="*/ 676 h 696"/>
              <a:gd name="T108" fmla="*/ 87 w 1554"/>
              <a:gd name="T109" fmla="*/ 694 h 696"/>
              <a:gd name="T110" fmla="*/ 113 w 1554"/>
              <a:gd name="T111" fmla="*/ 684 h 696"/>
              <a:gd name="T112" fmla="*/ 139 w 1554"/>
              <a:gd name="T113" fmla="*/ 688 h 696"/>
              <a:gd name="T114" fmla="*/ 155 w 1554"/>
              <a:gd name="T115" fmla="*/ 688 h 696"/>
              <a:gd name="T116" fmla="*/ 229 w 1554"/>
              <a:gd name="T117" fmla="*/ 632 h 696"/>
              <a:gd name="T118" fmla="*/ 425 w 1554"/>
              <a:gd name="T119" fmla="*/ 517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54" h="696">
                <a:moveTo>
                  <a:pt x="425" y="517"/>
                </a:moveTo>
                <a:lnTo>
                  <a:pt x="425" y="517"/>
                </a:lnTo>
                <a:lnTo>
                  <a:pt x="432" y="518"/>
                </a:lnTo>
                <a:lnTo>
                  <a:pt x="439" y="520"/>
                </a:lnTo>
                <a:lnTo>
                  <a:pt x="446" y="520"/>
                </a:lnTo>
                <a:lnTo>
                  <a:pt x="446" y="520"/>
                </a:lnTo>
                <a:lnTo>
                  <a:pt x="452" y="520"/>
                </a:lnTo>
                <a:lnTo>
                  <a:pt x="452" y="520"/>
                </a:lnTo>
                <a:lnTo>
                  <a:pt x="452" y="520"/>
                </a:lnTo>
                <a:lnTo>
                  <a:pt x="457" y="522"/>
                </a:lnTo>
                <a:lnTo>
                  <a:pt x="457" y="522"/>
                </a:lnTo>
                <a:lnTo>
                  <a:pt x="463" y="523"/>
                </a:lnTo>
                <a:lnTo>
                  <a:pt x="472" y="522"/>
                </a:lnTo>
                <a:lnTo>
                  <a:pt x="472" y="522"/>
                </a:lnTo>
                <a:lnTo>
                  <a:pt x="478" y="523"/>
                </a:lnTo>
                <a:lnTo>
                  <a:pt x="483" y="526"/>
                </a:lnTo>
                <a:lnTo>
                  <a:pt x="489" y="527"/>
                </a:lnTo>
                <a:lnTo>
                  <a:pt x="493" y="528"/>
                </a:lnTo>
                <a:lnTo>
                  <a:pt x="493" y="528"/>
                </a:lnTo>
                <a:lnTo>
                  <a:pt x="496" y="528"/>
                </a:lnTo>
                <a:lnTo>
                  <a:pt x="497" y="530"/>
                </a:lnTo>
                <a:lnTo>
                  <a:pt x="499" y="532"/>
                </a:lnTo>
                <a:lnTo>
                  <a:pt x="523" y="543"/>
                </a:lnTo>
                <a:lnTo>
                  <a:pt x="523" y="543"/>
                </a:lnTo>
                <a:lnTo>
                  <a:pt x="527" y="543"/>
                </a:lnTo>
                <a:lnTo>
                  <a:pt x="540" y="543"/>
                </a:lnTo>
                <a:lnTo>
                  <a:pt x="540" y="543"/>
                </a:lnTo>
                <a:lnTo>
                  <a:pt x="548" y="544"/>
                </a:lnTo>
                <a:lnTo>
                  <a:pt x="551" y="546"/>
                </a:lnTo>
                <a:lnTo>
                  <a:pt x="555" y="551"/>
                </a:lnTo>
                <a:lnTo>
                  <a:pt x="565" y="558"/>
                </a:lnTo>
                <a:lnTo>
                  <a:pt x="565" y="558"/>
                </a:lnTo>
                <a:lnTo>
                  <a:pt x="570" y="563"/>
                </a:lnTo>
                <a:lnTo>
                  <a:pt x="574" y="568"/>
                </a:lnTo>
                <a:lnTo>
                  <a:pt x="576" y="572"/>
                </a:lnTo>
                <a:lnTo>
                  <a:pt x="576" y="575"/>
                </a:lnTo>
                <a:lnTo>
                  <a:pt x="575" y="580"/>
                </a:lnTo>
                <a:lnTo>
                  <a:pt x="574" y="584"/>
                </a:lnTo>
                <a:lnTo>
                  <a:pt x="567" y="596"/>
                </a:lnTo>
                <a:lnTo>
                  <a:pt x="567" y="596"/>
                </a:lnTo>
                <a:lnTo>
                  <a:pt x="564" y="603"/>
                </a:lnTo>
                <a:lnTo>
                  <a:pt x="559" y="609"/>
                </a:lnTo>
                <a:lnTo>
                  <a:pt x="554" y="613"/>
                </a:lnTo>
                <a:lnTo>
                  <a:pt x="548" y="615"/>
                </a:lnTo>
                <a:lnTo>
                  <a:pt x="541" y="618"/>
                </a:lnTo>
                <a:lnTo>
                  <a:pt x="535" y="619"/>
                </a:lnTo>
                <a:lnTo>
                  <a:pt x="520" y="620"/>
                </a:lnTo>
                <a:lnTo>
                  <a:pt x="520" y="620"/>
                </a:lnTo>
                <a:lnTo>
                  <a:pt x="501" y="621"/>
                </a:lnTo>
                <a:lnTo>
                  <a:pt x="491" y="624"/>
                </a:lnTo>
                <a:lnTo>
                  <a:pt x="491" y="624"/>
                </a:lnTo>
                <a:lnTo>
                  <a:pt x="486" y="625"/>
                </a:lnTo>
                <a:lnTo>
                  <a:pt x="486" y="626"/>
                </a:lnTo>
                <a:lnTo>
                  <a:pt x="486" y="627"/>
                </a:lnTo>
                <a:lnTo>
                  <a:pt x="487" y="629"/>
                </a:lnTo>
                <a:lnTo>
                  <a:pt x="487" y="629"/>
                </a:lnTo>
                <a:lnTo>
                  <a:pt x="487" y="629"/>
                </a:lnTo>
                <a:lnTo>
                  <a:pt x="477" y="634"/>
                </a:lnTo>
                <a:lnTo>
                  <a:pt x="461" y="641"/>
                </a:lnTo>
                <a:lnTo>
                  <a:pt x="461" y="641"/>
                </a:lnTo>
                <a:lnTo>
                  <a:pt x="458" y="644"/>
                </a:lnTo>
                <a:lnTo>
                  <a:pt x="460" y="645"/>
                </a:lnTo>
                <a:lnTo>
                  <a:pt x="461" y="646"/>
                </a:lnTo>
                <a:lnTo>
                  <a:pt x="465" y="647"/>
                </a:lnTo>
                <a:lnTo>
                  <a:pt x="476" y="650"/>
                </a:lnTo>
                <a:lnTo>
                  <a:pt x="476" y="650"/>
                </a:lnTo>
                <a:lnTo>
                  <a:pt x="477" y="652"/>
                </a:lnTo>
                <a:lnTo>
                  <a:pt x="491" y="662"/>
                </a:lnTo>
                <a:lnTo>
                  <a:pt x="491" y="662"/>
                </a:lnTo>
                <a:lnTo>
                  <a:pt x="496" y="665"/>
                </a:lnTo>
                <a:lnTo>
                  <a:pt x="502" y="665"/>
                </a:lnTo>
                <a:lnTo>
                  <a:pt x="507" y="662"/>
                </a:lnTo>
                <a:lnTo>
                  <a:pt x="513" y="660"/>
                </a:lnTo>
                <a:lnTo>
                  <a:pt x="522" y="652"/>
                </a:lnTo>
                <a:lnTo>
                  <a:pt x="524" y="651"/>
                </a:lnTo>
                <a:lnTo>
                  <a:pt x="525" y="650"/>
                </a:lnTo>
                <a:lnTo>
                  <a:pt x="525" y="650"/>
                </a:lnTo>
                <a:lnTo>
                  <a:pt x="530" y="656"/>
                </a:lnTo>
                <a:lnTo>
                  <a:pt x="535" y="660"/>
                </a:lnTo>
                <a:lnTo>
                  <a:pt x="538" y="661"/>
                </a:lnTo>
                <a:lnTo>
                  <a:pt x="540" y="662"/>
                </a:lnTo>
                <a:lnTo>
                  <a:pt x="540" y="662"/>
                </a:lnTo>
                <a:lnTo>
                  <a:pt x="548" y="661"/>
                </a:lnTo>
                <a:lnTo>
                  <a:pt x="554" y="658"/>
                </a:lnTo>
                <a:lnTo>
                  <a:pt x="559" y="657"/>
                </a:lnTo>
                <a:lnTo>
                  <a:pt x="561" y="656"/>
                </a:lnTo>
                <a:lnTo>
                  <a:pt x="561" y="656"/>
                </a:lnTo>
                <a:lnTo>
                  <a:pt x="562" y="656"/>
                </a:lnTo>
                <a:lnTo>
                  <a:pt x="564" y="656"/>
                </a:lnTo>
                <a:lnTo>
                  <a:pt x="566" y="656"/>
                </a:lnTo>
                <a:lnTo>
                  <a:pt x="570" y="656"/>
                </a:lnTo>
                <a:lnTo>
                  <a:pt x="570" y="656"/>
                </a:lnTo>
                <a:lnTo>
                  <a:pt x="576" y="656"/>
                </a:lnTo>
                <a:lnTo>
                  <a:pt x="582" y="653"/>
                </a:lnTo>
                <a:lnTo>
                  <a:pt x="588" y="650"/>
                </a:lnTo>
                <a:lnTo>
                  <a:pt x="588" y="650"/>
                </a:lnTo>
                <a:lnTo>
                  <a:pt x="600" y="647"/>
                </a:lnTo>
                <a:lnTo>
                  <a:pt x="609" y="644"/>
                </a:lnTo>
                <a:lnTo>
                  <a:pt x="614" y="641"/>
                </a:lnTo>
                <a:lnTo>
                  <a:pt x="618" y="639"/>
                </a:lnTo>
                <a:lnTo>
                  <a:pt x="618" y="639"/>
                </a:lnTo>
                <a:lnTo>
                  <a:pt x="622" y="632"/>
                </a:lnTo>
                <a:lnTo>
                  <a:pt x="626" y="625"/>
                </a:lnTo>
                <a:lnTo>
                  <a:pt x="632" y="614"/>
                </a:lnTo>
                <a:lnTo>
                  <a:pt x="642" y="600"/>
                </a:lnTo>
                <a:lnTo>
                  <a:pt x="642" y="600"/>
                </a:lnTo>
                <a:lnTo>
                  <a:pt x="652" y="588"/>
                </a:lnTo>
                <a:lnTo>
                  <a:pt x="655" y="584"/>
                </a:lnTo>
                <a:lnTo>
                  <a:pt x="658" y="583"/>
                </a:lnTo>
                <a:lnTo>
                  <a:pt x="659" y="582"/>
                </a:lnTo>
                <a:lnTo>
                  <a:pt x="659" y="582"/>
                </a:lnTo>
                <a:lnTo>
                  <a:pt x="663" y="574"/>
                </a:lnTo>
                <a:lnTo>
                  <a:pt x="665" y="567"/>
                </a:lnTo>
                <a:lnTo>
                  <a:pt x="665" y="567"/>
                </a:lnTo>
                <a:lnTo>
                  <a:pt x="666" y="556"/>
                </a:lnTo>
                <a:lnTo>
                  <a:pt x="669" y="549"/>
                </a:lnTo>
                <a:lnTo>
                  <a:pt x="671" y="543"/>
                </a:lnTo>
                <a:lnTo>
                  <a:pt x="671" y="543"/>
                </a:lnTo>
                <a:lnTo>
                  <a:pt x="676" y="537"/>
                </a:lnTo>
                <a:lnTo>
                  <a:pt x="683" y="532"/>
                </a:lnTo>
                <a:lnTo>
                  <a:pt x="683" y="532"/>
                </a:lnTo>
                <a:lnTo>
                  <a:pt x="687" y="527"/>
                </a:lnTo>
                <a:lnTo>
                  <a:pt x="691" y="520"/>
                </a:lnTo>
                <a:lnTo>
                  <a:pt x="696" y="510"/>
                </a:lnTo>
                <a:lnTo>
                  <a:pt x="704" y="494"/>
                </a:lnTo>
                <a:lnTo>
                  <a:pt x="704" y="494"/>
                </a:lnTo>
                <a:lnTo>
                  <a:pt x="711" y="475"/>
                </a:lnTo>
                <a:lnTo>
                  <a:pt x="717" y="464"/>
                </a:lnTo>
                <a:lnTo>
                  <a:pt x="725" y="452"/>
                </a:lnTo>
                <a:lnTo>
                  <a:pt x="725" y="452"/>
                </a:lnTo>
                <a:lnTo>
                  <a:pt x="726" y="449"/>
                </a:lnTo>
                <a:lnTo>
                  <a:pt x="730" y="447"/>
                </a:lnTo>
                <a:lnTo>
                  <a:pt x="748" y="437"/>
                </a:lnTo>
                <a:lnTo>
                  <a:pt x="748" y="437"/>
                </a:lnTo>
                <a:lnTo>
                  <a:pt x="759" y="432"/>
                </a:lnTo>
                <a:lnTo>
                  <a:pt x="775" y="426"/>
                </a:lnTo>
                <a:lnTo>
                  <a:pt x="817" y="411"/>
                </a:lnTo>
                <a:lnTo>
                  <a:pt x="856" y="398"/>
                </a:lnTo>
                <a:lnTo>
                  <a:pt x="876" y="392"/>
                </a:lnTo>
                <a:lnTo>
                  <a:pt x="876" y="392"/>
                </a:lnTo>
                <a:lnTo>
                  <a:pt x="882" y="392"/>
                </a:lnTo>
                <a:lnTo>
                  <a:pt x="889" y="395"/>
                </a:lnTo>
                <a:lnTo>
                  <a:pt x="895" y="397"/>
                </a:lnTo>
                <a:lnTo>
                  <a:pt x="898" y="400"/>
                </a:lnTo>
                <a:lnTo>
                  <a:pt x="899" y="402"/>
                </a:lnTo>
                <a:lnTo>
                  <a:pt x="899" y="402"/>
                </a:lnTo>
                <a:lnTo>
                  <a:pt x="904" y="411"/>
                </a:lnTo>
                <a:lnTo>
                  <a:pt x="915" y="424"/>
                </a:lnTo>
                <a:lnTo>
                  <a:pt x="924" y="440"/>
                </a:lnTo>
                <a:lnTo>
                  <a:pt x="928" y="448"/>
                </a:lnTo>
                <a:lnTo>
                  <a:pt x="929" y="455"/>
                </a:lnTo>
                <a:lnTo>
                  <a:pt x="929" y="455"/>
                </a:lnTo>
                <a:lnTo>
                  <a:pt x="928" y="462"/>
                </a:lnTo>
                <a:lnTo>
                  <a:pt x="924" y="468"/>
                </a:lnTo>
                <a:lnTo>
                  <a:pt x="919" y="476"/>
                </a:lnTo>
                <a:lnTo>
                  <a:pt x="913" y="484"/>
                </a:lnTo>
                <a:lnTo>
                  <a:pt x="904" y="492"/>
                </a:lnTo>
                <a:lnTo>
                  <a:pt x="895" y="501"/>
                </a:lnTo>
                <a:lnTo>
                  <a:pt x="884" y="509"/>
                </a:lnTo>
                <a:lnTo>
                  <a:pt x="872" y="517"/>
                </a:lnTo>
                <a:lnTo>
                  <a:pt x="872" y="517"/>
                </a:lnTo>
                <a:lnTo>
                  <a:pt x="852" y="531"/>
                </a:lnTo>
                <a:lnTo>
                  <a:pt x="839" y="542"/>
                </a:lnTo>
                <a:lnTo>
                  <a:pt x="827" y="552"/>
                </a:lnTo>
                <a:lnTo>
                  <a:pt x="819" y="558"/>
                </a:lnTo>
                <a:lnTo>
                  <a:pt x="819" y="558"/>
                </a:lnTo>
                <a:lnTo>
                  <a:pt x="816" y="561"/>
                </a:lnTo>
                <a:lnTo>
                  <a:pt x="814" y="563"/>
                </a:lnTo>
                <a:lnTo>
                  <a:pt x="814" y="566"/>
                </a:lnTo>
                <a:lnTo>
                  <a:pt x="815" y="567"/>
                </a:lnTo>
                <a:lnTo>
                  <a:pt x="817" y="569"/>
                </a:lnTo>
                <a:lnTo>
                  <a:pt x="819" y="570"/>
                </a:lnTo>
                <a:lnTo>
                  <a:pt x="819" y="570"/>
                </a:lnTo>
                <a:lnTo>
                  <a:pt x="813" y="580"/>
                </a:lnTo>
                <a:lnTo>
                  <a:pt x="808" y="590"/>
                </a:lnTo>
                <a:lnTo>
                  <a:pt x="808" y="594"/>
                </a:lnTo>
                <a:lnTo>
                  <a:pt x="808" y="596"/>
                </a:lnTo>
                <a:lnTo>
                  <a:pt x="808" y="596"/>
                </a:lnTo>
                <a:lnTo>
                  <a:pt x="809" y="599"/>
                </a:lnTo>
                <a:lnTo>
                  <a:pt x="811" y="599"/>
                </a:lnTo>
                <a:lnTo>
                  <a:pt x="817" y="599"/>
                </a:lnTo>
                <a:lnTo>
                  <a:pt x="825" y="596"/>
                </a:lnTo>
                <a:lnTo>
                  <a:pt x="825" y="596"/>
                </a:lnTo>
                <a:lnTo>
                  <a:pt x="829" y="599"/>
                </a:lnTo>
                <a:lnTo>
                  <a:pt x="836" y="604"/>
                </a:lnTo>
                <a:lnTo>
                  <a:pt x="841" y="605"/>
                </a:lnTo>
                <a:lnTo>
                  <a:pt x="846" y="608"/>
                </a:lnTo>
                <a:lnTo>
                  <a:pt x="850" y="608"/>
                </a:lnTo>
                <a:lnTo>
                  <a:pt x="855" y="605"/>
                </a:lnTo>
                <a:lnTo>
                  <a:pt x="855" y="605"/>
                </a:lnTo>
                <a:lnTo>
                  <a:pt x="862" y="600"/>
                </a:lnTo>
                <a:lnTo>
                  <a:pt x="869" y="594"/>
                </a:lnTo>
                <a:lnTo>
                  <a:pt x="877" y="589"/>
                </a:lnTo>
                <a:lnTo>
                  <a:pt x="882" y="587"/>
                </a:lnTo>
                <a:lnTo>
                  <a:pt x="887" y="585"/>
                </a:lnTo>
                <a:lnTo>
                  <a:pt x="887" y="585"/>
                </a:lnTo>
                <a:lnTo>
                  <a:pt x="891" y="583"/>
                </a:lnTo>
                <a:lnTo>
                  <a:pt x="895" y="580"/>
                </a:lnTo>
                <a:lnTo>
                  <a:pt x="909" y="569"/>
                </a:lnTo>
                <a:lnTo>
                  <a:pt x="926" y="553"/>
                </a:lnTo>
                <a:lnTo>
                  <a:pt x="945" y="535"/>
                </a:lnTo>
                <a:lnTo>
                  <a:pt x="964" y="515"/>
                </a:lnTo>
                <a:lnTo>
                  <a:pt x="980" y="496"/>
                </a:lnTo>
                <a:lnTo>
                  <a:pt x="993" y="479"/>
                </a:lnTo>
                <a:lnTo>
                  <a:pt x="1003" y="466"/>
                </a:lnTo>
                <a:lnTo>
                  <a:pt x="1003" y="466"/>
                </a:lnTo>
                <a:lnTo>
                  <a:pt x="1008" y="454"/>
                </a:lnTo>
                <a:lnTo>
                  <a:pt x="1014" y="439"/>
                </a:lnTo>
                <a:lnTo>
                  <a:pt x="1024" y="405"/>
                </a:lnTo>
                <a:lnTo>
                  <a:pt x="1032" y="372"/>
                </a:lnTo>
                <a:lnTo>
                  <a:pt x="1035" y="360"/>
                </a:lnTo>
                <a:lnTo>
                  <a:pt x="1038" y="351"/>
                </a:lnTo>
                <a:lnTo>
                  <a:pt x="1038" y="351"/>
                </a:lnTo>
                <a:lnTo>
                  <a:pt x="1049" y="334"/>
                </a:lnTo>
                <a:lnTo>
                  <a:pt x="1064" y="312"/>
                </a:lnTo>
                <a:lnTo>
                  <a:pt x="1064" y="312"/>
                </a:lnTo>
                <a:lnTo>
                  <a:pt x="1071" y="312"/>
                </a:lnTo>
                <a:lnTo>
                  <a:pt x="1077" y="313"/>
                </a:lnTo>
                <a:lnTo>
                  <a:pt x="1077" y="313"/>
                </a:lnTo>
                <a:lnTo>
                  <a:pt x="1080" y="315"/>
                </a:lnTo>
                <a:lnTo>
                  <a:pt x="1081" y="318"/>
                </a:lnTo>
                <a:lnTo>
                  <a:pt x="1084" y="327"/>
                </a:lnTo>
                <a:lnTo>
                  <a:pt x="1085" y="341"/>
                </a:lnTo>
                <a:lnTo>
                  <a:pt x="1089" y="362"/>
                </a:lnTo>
                <a:lnTo>
                  <a:pt x="1089" y="362"/>
                </a:lnTo>
                <a:lnTo>
                  <a:pt x="1096" y="405"/>
                </a:lnTo>
                <a:lnTo>
                  <a:pt x="1099" y="417"/>
                </a:lnTo>
                <a:lnTo>
                  <a:pt x="1101" y="422"/>
                </a:lnTo>
                <a:lnTo>
                  <a:pt x="1101" y="422"/>
                </a:lnTo>
                <a:lnTo>
                  <a:pt x="1103" y="429"/>
                </a:lnTo>
                <a:lnTo>
                  <a:pt x="1107" y="443"/>
                </a:lnTo>
                <a:lnTo>
                  <a:pt x="1113" y="455"/>
                </a:lnTo>
                <a:lnTo>
                  <a:pt x="1116" y="459"/>
                </a:lnTo>
                <a:lnTo>
                  <a:pt x="1118" y="460"/>
                </a:lnTo>
                <a:lnTo>
                  <a:pt x="1118" y="460"/>
                </a:lnTo>
                <a:lnTo>
                  <a:pt x="1123" y="460"/>
                </a:lnTo>
                <a:lnTo>
                  <a:pt x="1127" y="459"/>
                </a:lnTo>
                <a:lnTo>
                  <a:pt x="1128" y="457"/>
                </a:lnTo>
                <a:lnTo>
                  <a:pt x="1129" y="454"/>
                </a:lnTo>
                <a:lnTo>
                  <a:pt x="1131" y="445"/>
                </a:lnTo>
                <a:lnTo>
                  <a:pt x="1131" y="445"/>
                </a:lnTo>
                <a:lnTo>
                  <a:pt x="1129" y="426"/>
                </a:lnTo>
                <a:lnTo>
                  <a:pt x="1127" y="416"/>
                </a:lnTo>
                <a:lnTo>
                  <a:pt x="1127" y="416"/>
                </a:lnTo>
                <a:lnTo>
                  <a:pt x="1129" y="416"/>
                </a:lnTo>
                <a:lnTo>
                  <a:pt x="1132" y="414"/>
                </a:lnTo>
                <a:lnTo>
                  <a:pt x="1133" y="413"/>
                </a:lnTo>
                <a:lnTo>
                  <a:pt x="1133" y="413"/>
                </a:lnTo>
                <a:lnTo>
                  <a:pt x="1136" y="412"/>
                </a:lnTo>
                <a:lnTo>
                  <a:pt x="1138" y="410"/>
                </a:lnTo>
                <a:lnTo>
                  <a:pt x="1141" y="408"/>
                </a:lnTo>
                <a:lnTo>
                  <a:pt x="1142" y="406"/>
                </a:lnTo>
                <a:lnTo>
                  <a:pt x="1142" y="402"/>
                </a:lnTo>
                <a:lnTo>
                  <a:pt x="1142" y="398"/>
                </a:lnTo>
                <a:lnTo>
                  <a:pt x="1142" y="398"/>
                </a:lnTo>
                <a:lnTo>
                  <a:pt x="1139" y="390"/>
                </a:lnTo>
                <a:lnTo>
                  <a:pt x="1134" y="382"/>
                </a:lnTo>
                <a:lnTo>
                  <a:pt x="1132" y="377"/>
                </a:lnTo>
                <a:lnTo>
                  <a:pt x="1131" y="375"/>
                </a:lnTo>
                <a:lnTo>
                  <a:pt x="1131" y="372"/>
                </a:lnTo>
                <a:lnTo>
                  <a:pt x="1131" y="372"/>
                </a:lnTo>
                <a:lnTo>
                  <a:pt x="1133" y="355"/>
                </a:lnTo>
                <a:lnTo>
                  <a:pt x="1134" y="340"/>
                </a:lnTo>
                <a:lnTo>
                  <a:pt x="1136" y="319"/>
                </a:lnTo>
                <a:lnTo>
                  <a:pt x="1136" y="319"/>
                </a:lnTo>
                <a:lnTo>
                  <a:pt x="1136" y="301"/>
                </a:lnTo>
                <a:lnTo>
                  <a:pt x="1132" y="280"/>
                </a:lnTo>
                <a:lnTo>
                  <a:pt x="1128" y="261"/>
                </a:lnTo>
                <a:lnTo>
                  <a:pt x="1125" y="245"/>
                </a:lnTo>
                <a:lnTo>
                  <a:pt x="1125" y="245"/>
                </a:lnTo>
                <a:lnTo>
                  <a:pt x="1139" y="242"/>
                </a:lnTo>
                <a:lnTo>
                  <a:pt x="1133" y="236"/>
                </a:lnTo>
                <a:lnTo>
                  <a:pt x="1133" y="236"/>
                </a:lnTo>
                <a:lnTo>
                  <a:pt x="1143" y="228"/>
                </a:lnTo>
                <a:lnTo>
                  <a:pt x="1155" y="220"/>
                </a:lnTo>
                <a:lnTo>
                  <a:pt x="1170" y="211"/>
                </a:lnTo>
                <a:lnTo>
                  <a:pt x="1186" y="203"/>
                </a:lnTo>
                <a:lnTo>
                  <a:pt x="1204" y="194"/>
                </a:lnTo>
                <a:lnTo>
                  <a:pt x="1212" y="192"/>
                </a:lnTo>
                <a:lnTo>
                  <a:pt x="1221" y="189"/>
                </a:lnTo>
                <a:lnTo>
                  <a:pt x="1229" y="189"/>
                </a:lnTo>
                <a:lnTo>
                  <a:pt x="1237" y="189"/>
                </a:lnTo>
                <a:lnTo>
                  <a:pt x="1237" y="189"/>
                </a:lnTo>
                <a:lnTo>
                  <a:pt x="1251" y="190"/>
                </a:lnTo>
                <a:lnTo>
                  <a:pt x="1263" y="194"/>
                </a:lnTo>
                <a:lnTo>
                  <a:pt x="1273" y="198"/>
                </a:lnTo>
                <a:lnTo>
                  <a:pt x="1282" y="203"/>
                </a:lnTo>
                <a:lnTo>
                  <a:pt x="1289" y="208"/>
                </a:lnTo>
                <a:lnTo>
                  <a:pt x="1295" y="213"/>
                </a:lnTo>
                <a:lnTo>
                  <a:pt x="1305" y="221"/>
                </a:lnTo>
                <a:lnTo>
                  <a:pt x="1305" y="221"/>
                </a:lnTo>
                <a:lnTo>
                  <a:pt x="1326" y="235"/>
                </a:lnTo>
                <a:lnTo>
                  <a:pt x="1363" y="257"/>
                </a:lnTo>
                <a:lnTo>
                  <a:pt x="1406" y="283"/>
                </a:lnTo>
                <a:lnTo>
                  <a:pt x="1444" y="304"/>
                </a:lnTo>
                <a:lnTo>
                  <a:pt x="1444" y="304"/>
                </a:lnTo>
                <a:lnTo>
                  <a:pt x="1498" y="333"/>
                </a:lnTo>
                <a:lnTo>
                  <a:pt x="1519" y="341"/>
                </a:lnTo>
                <a:lnTo>
                  <a:pt x="1536" y="349"/>
                </a:lnTo>
                <a:lnTo>
                  <a:pt x="1536" y="349"/>
                </a:lnTo>
                <a:lnTo>
                  <a:pt x="1548" y="351"/>
                </a:lnTo>
                <a:lnTo>
                  <a:pt x="1552" y="351"/>
                </a:lnTo>
                <a:lnTo>
                  <a:pt x="1553" y="350"/>
                </a:lnTo>
                <a:lnTo>
                  <a:pt x="1554" y="349"/>
                </a:lnTo>
                <a:lnTo>
                  <a:pt x="1554" y="346"/>
                </a:lnTo>
                <a:lnTo>
                  <a:pt x="1550" y="339"/>
                </a:lnTo>
                <a:lnTo>
                  <a:pt x="1550" y="339"/>
                </a:lnTo>
                <a:lnTo>
                  <a:pt x="1545" y="334"/>
                </a:lnTo>
                <a:lnTo>
                  <a:pt x="1536" y="327"/>
                </a:lnTo>
                <a:lnTo>
                  <a:pt x="1505" y="306"/>
                </a:lnTo>
                <a:lnTo>
                  <a:pt x="1471" y="281"/>
                </a:lnTo>
                <a:lnTo>
                  <a:pt x="1456" y="270"/>
                </a:lnTo>
                <a:lnTo>
                  <a:pt x="1444" y="260"/>
                </a:lnTo>
                <a:lnTo>
                  <a:pt x="1444" y="260"/>
                </a:lnTo>
                <a:lnTo>
                  <a:pt x="1415" y="230"/>
                </a:lnTo>
                <a:lnTo>
                  <a:pt x="1377" y="189"/>
                </a:lnTo>
                <a:lnTo>
                  <a:pt x="1339" y="148"/>
                </a:lnTo>
                <a:lnTo>
                  <a:pt x="1311" y="121"/>
                </a:lnTo>
                <a:lnTo>
                  <a:pt x="1311" y="121"/>
                </a:lnTo>
                <a:lnTo>
                  <a:pt x="1300" y="111"/>
                </a:lnTo>
                <a:lnTo>
                  <a:pt x="1289" y="103"/>
                </a:lnTo>
                <a:lnTo>
                  <a:pt x="1276" y="94"/>
                </a:lnTo>
                <a:lnTo>
                  <a:pt x="1259" y="85"/>
                </a:lnTo>
                <a:lnTo>
                  <a:pt x="1242" y="77"/>
                </a:lnTo>
                <a:lnTo>
                  <a:pt x="1221" y="69"/>
                </a:lnTo>
                <a:lnTo>
                  <a:pt x="1198" y="63"/>
                </a:lnTo>
                <a:lnTo>
                  <a:pt x="1172" y="58"/>
                </a:lnTo>
                <a:lnTo>
                  <a:pt x="1172" y="58"/>
                </a:lnTo>
                <a:lnTo>
                  <a:pt x="1012" y="34"/>
                </a:lnTo>
                <a:lnTo>
                  <a:pt x="1012" y="34"/>
                </a:lnTo>
                <a:lnTo>
                  <a:pt x="998" y="29"/>
                </a:lnTo>
                <a:lnTo>
                  <a:pt x="966" y="17"/>
                </a:lnTo>
                <a:lnTo>
                  <a:pt x="946" y="11"/>
                </a:lnTo>
                <a:lnTo>
                  <a:pt x="925" y="5"/>
                </a:lnTo>
                <a:lnTo>
                  <a:pt x="904" y="1"/>
                </a:lnTo>
                <a:lnTo>
                  <a:pt x="884" y="0"/>
                </a:lnTo>
                <a:lnTo>
                  <a:pt x="884" y="0"/>
                </a:lnTo>
                <a:lnTo>
                  <a:pt x="866" y="0"/>
                </a:lnTo>
                <a:lnTo>
                  <a:pt x="850" y="2"/>
                </a:lnTo>
                <a:lnTo>
                  <a:pt x="834" y="5"/>
                </a:lnTo>
                <a:lnTo>
                  <a:pt x="820" y="8"/>
                </a:lnTo>
                <a:lnTo>
                  <a:pt x="800" y="15"/>
                </a:lnTo>
                <a:lnTo>
                  <a:pt x="793" y="17"/>
                </a:lnTo>
                <a:lnTo>
                  <a:pt x="795" y="11"/>
                </a:lnTo>
                <a:lnTo>
                  <a:pt x="795" y="11"/>
                </a:lnTo>
                <a:lnTo>
                  <a:pt x="775" y="20"/>
                </a:lnTo>
                <a:lnTo>
                  <a:pt x="756" y="28"/>
                </a:lnTo>
                <a:lnTo>
                  <a:pt x="733" y="41"/>
                </a:lnTo>
                <a:lnTo>
                  <a:pt x="733" y="41"/>
                </a:lnTo>
                <a:lnTo>
                  <a:pt x="642" y="94"/>
                </a:lnTo>
                <a:lnTo>
                  <a:pt x="642" y="94"/>
                </a:lnTo>
                <a:lnTo>
                  <a:pt x="642" y="86"/>
                </a:lnTo>
                <a:lnTo>
                  <a:pt x="642" y="83"/>
                </a:lnTo>
                <a:lnTo>
                  <a:pt x="642" y="83"/>
                </a:lnTo>
                <a:lnTo>
                  <a:pt x="631" y="93"/>
                </a:lnTo>
                <a:lnTo>
                  <a:pt x="607" y="115"/>
                </a:lnTo>
                <a:lnTo>
                  <a:pt x="574" y="145"/>
                </a:lnTo>
                <a:lnTo>
                  <a:pt x="574" y="130"/>
                </a:lnTo>
                <a:lnTo>
                  <a:pt x="574" y="130"/>
                </a:lnTo>
                <a:lnTo>
                  <a:pt x="570" y="135"/>
                </a:lnTo>
                <a:lnTo>
                  <a:pt x="561" y="145"/>
                </a:lnTo>
                <a:lnTo>
                  <a:pt x="550" y="157"/>
                </a:lnTo>
                <a:lnTo>
                  <a:pt x="544" y="162"/>
                </a:lnTo>
                <a:lnTo>
                  <a:pt x="538" y="164"/>
                </a:lnTo>
                <a:lnTo>
                  <a:pt x="538" y="164"/>
                </a:lnTo>
                <a:lnTo>
                  <a:pt x="529" y="169"/>
                </a:lnTo>
                <a:lnTo>
                  <a:pt x="513" y="179"/>
                </a:lnTo>
                <a:lnTo>
                  <a:pt x="470" y="205"/>
                </a:lnTo>
                <a:lnTo>
                  <a:pt x="445" y="219"/>
                </a:lnTo>
                <a:lnTo>
                  <a:pt x="420" y="233"/>
                </a:lnTo>
                <a:lnTo>
                  <a:pt x="397" y="244"/>
                </a:lnTo>
                <a:lnTo>
                  <a:pt x="385" y="247"/>
                </a:lnTo>
                <a:lnTo>
                  <a:pt x="374" y="251"/>
                </a:lnTo>
                <a:lnTo>
                  <a:pt x="374" y="251"/>
                </a:lnTo>
                <a:lnTo>
                  <a:pt x="357" y="255"/>
                </a:lnTo>
                <a:lnTo>
                  <a:pt x="341" y="257"/>
                </a:lnTo>
                <a:lnTo>
                  <a:pt x="327" y="260"/>
                </a:lnTo>
                <a:lnTo>
                  <a:pt x="315" y="260"/>
                </a:lnTo>
                <a:lnTo>
                  <a:pt x="293" y="260"/>
                </a:lnTo>
                <a:lnTo>
                  <a:pt x="274" y="260"/>
                </a:lnTo>
                <a:lnTo>
                  <a:pt x="274" y="260"/>
                </a:lnTo>
                <a:lnTo>
                  <a:pt x="265" y="259"/>
                </a:lnTo>
                <a:lnTo>
                  <a:pt x="257" y="257"/>
                </a:lnTo>
                <a:lnTo>
                  <a:pt x="250" y="254"/>
                </a:lnTo>
                <a:lnTo>
                  <a:pt x="244" y="249"/>
                </a:lnTo>
                <a:lnTo>
                  <a:pt x="232" y="240"/>
                </a:lnTo>
                <a:lnTo>
                  <a:pt x="227" y="236"/>
                </a:lnTo>
                <a:lnTo>
                  <a:pt x="221" y="233"/>
                </a:lnTo>
                <a:lnTo>
                  <a:pt x="221" y="233"/>
                </a:lnTo>
                <a:lnTo>
                  <a:pt x="215" y="231"/>
                </a:lnTo>
                <a:lnTo>
                  <a:pt x="210" y="230"/>
                </a:lnTo>
                <a:lnTo>
                  <a:pt x="200" y="229"/>
                </a:lnTo>
                <a:lnTo>
                  <a:pt x="179" y="230"/>
                </a:lnTo>
                <a:lnTo>
                  <a:pt x="179" y="230"/>
                </a:lnTo>
                <a:lnTo>
                  <a:pt x="156" y="229"/>
                </a:lnTo>
                <a:lnTo>
                  <a:pt x="120" y="228"/>
                </a:lnTo>
                <a:lnTo>
                  <a:pt x="120" y="228"/>
                </a:lnTo>
                <a:lnTo>
                  <a:pt x="109" y="228"/>
                </a:lnTo>
                <a:lnTo>
                  <a:pt x="101" y="230"/>
                </a:lnTo>
                <a:lnTo>
                  <a:pt x="94" y="234"/>
                </a:lnTo>
                <a:lnTo>
                  <a:pt x="88" y="237"/>
                </a:lnTo>
                <a:lnTo>
                  <a:pt x="80" y="245"/>
                </a:lnTo>
                <a:lnTo>
                  <a:pt x="75" y="249"/>
                </a:lnTo>
                <a:lnTo>
                  <a:pt x="70" y="251"/>
                </a:lnTo>
                <a:lnTo>
                  <a:pt x="70" y="251"/>
                </a:lnTo>
                <a:lnTo>
                  <a:pt x="46" y="256"/>
                </a:lnTo>
                <a:lnTo>
                  <a:pt x="33" y="259"/>
                </a:lnTo>
                <a:lnTo>
                  <a:pt x="19" y="262"/>
                </a:lnTo>
                <a:lnTo>
                  <a:pt x="19" y="262"/>
                </a:lnTo>
                <a:lnTo>
                  <a:pt x="16" y="265"/>
                </a:lnTo>
                <a:lnTo>
                  <a:pt x="13" y="267"/>
                </a:lnTo>
                <a:lnTo>
                  <a:pt x="8" y="275"/>
                </a:lnTo>
                <a:lnTo>
                  <a:pt x="4" y="283"/>
                </a:lnTo>
                <a:lnTo>
                  <a:pt x="2" y="294"/>
                </a:lnTo>
                <a:lnTo>
                  <a:pt x="0" y="306"/>
                </a:lnTo>
                <a:lnTo>
                  <a:pt x="0" y="317"/>
                </a:lnTo>
                <a:lnTo>
                  <a:pt x="0" y="324"/>
                </a:lnTo>
                <a:lnTo>
                  <a:pt x="2" y="330"/>
                </a:lnTo>
                <a:lnTo>
                  <a:pt x="2" y="330"/>
                </a:lnTo>
                <a:lnTo>
                  <a:pt x="4" y="334"/>
                </a:lnTo>
                <a:lnTo>
                  <a:pt x="7" y="337"/>
                </a:lnTo>
                <a:lnTo>
                  <a:pt x="13" y="340"/>
                </a:lnTo>
                <a:lnTo>
                  <a:pt x="19" y="343"/>
                </a:lnTo>
                <a:lnTo>
                  <a:pt x="23" y="343"/>
                </a:lnTo>
                <a:lnTo>
                  <a:pt x="23" y="343"/>
                </a:lnTo>
                <a:lnTo>
                  <a:pt x="21" y="346"/>
                </a:lnTo>
                <a:lnTo>
                  <a:pt x="19" y="356"/>
                </a:lnTo>
                <a:lnTo>
                  <a:pt x="16" y="369"/>
                </a:lnTo>
                <a:lnTo>
                  <a:pt x="16" y="374"/>
                </a:lnTo>
                <a:lnTo>
                  <a:pt x="16" y="377"/>
                </a:lnTo>
                <a:lnTo>
                  <a:pt x="16" y="377"/>
                </a:lnTo>
                <a:lnTo>
                  <a:pt x="18" y="384"/>
                </a:lnTo>
                <a:lnTo>
                  <a:pt x="23" y="387"/>
                </a:lnTo>
                <a:lnTo>
                  <a:pt x="28" y="391"/>
                </a:lnTo>
                <a:lnTo>
                  <a:pt x="34" y="396"/>
                </a:lnTo>
                <a:lnTo>
                  <a:pt x="34" y="396"/>
                </a:lnTo>
                <a:lnTo>
                  <a:pt x="40" y="400"/>
                </a:lnTo>
                <a:lnTo>
                  <a:pt x="47" y="401"/>
                </a:lnTo>
                <a:lnTo>
                  <a:pt x="57" y="401"/>
                </a:lnTo>
                <a:lnTo>
                  <a:pt x="76" y="402"/>
                </a:lnTo>
                <a:lnTo>
                  <a:pt x="76" y="402"/>
                </a:lnTo>
                <a:lnTo>
                  <a:pt x="91" y="403"/>
                </a:lnTo>
                <a:lnTo>
                  <a:pt x="96" y="405"/>
                </a:lnTo>
                <a:lnTo>
                  <a:pt x="98" y="406"/>
                </a:lnTo>
                <a:lnTo>
                  <a:pt x="103" y="411"/>
                </a:lnTo>
                <a:lnTo>
                  <a:pt x="106" y="413"/>
                </a:lnTo>
                <a:lnTo>
                  <a:pt x="111" y="416"/>
                </a:lnTo>
                <a:lnTo>
                  <a:pt x="111" y="416"/>
                </a:lnTo>
                <a:lnTo>
                  <a:pt x="127" y="424"/>
                </a:lnTo>
                <a:lnTo>
                  <a:pt x="145" y="438"/>
                </a:lnTo>
                <a:lnTo>
                  <a:pt x="167" y="452"/>
                </a:lnTo>
                <a:lnTo>
                  <a:pt x="191" y="466"/>
                </a:lnTo>
                <a:lnTo>
                  <a:pt x="191" y="466"/>
                </a:lnTo>
                <a:lnTo>
                  <a:pt x="216" y="479"/>
                </a:lnTo>
                <a:lnTo>
                  <a:pt x="237" y="488"/>
                </a:lnTo>
                <a:lnTo>
                  <a:pt x="259" y="496"/>
                </a:lnTo>
                <a:lnTo>
                  <a:pt x="259" y="496"/>
                </a:lnTo>
                <a:lnTo>
                  <a:pt x="252" y="512"/>
                </a:lnTo>
                <a:lnTo>
                  <a:pt x="232" y="551"/>
                </a:lnTo>
                <a:lnTo>
                  <a:pt x="219" y="572"/>
                </a:lnTo>
                <a:lnTo>
                  <a:pt x="207" y="590"/>
                </a:lnTo>
                <a:lnTo>
                  <a:pt x="196" y="606"/>
                </a:lnTo>
                <a:lnTo>
                  <a:pt x="190" y="613"/>
                </a:lnTo>
                <a:lnTo>
                  <a:pt x="185" y="618"/>
                </a:lnTo>
                <a:lnTo>
                  <a:pt x="185" y="618"/>
                </a:lnTo>
                <a:lnTo>
                  <a:pt x="175" y="624"/>
                </a:lnTo>
                <a:lnTo>
                  <a:pt x="165" y="629"/>
                </a:lnTo>
                <a:lnTo>
                  <a:pt x="154" y="632"/>
                </a:lnTo>
                <a:lnTo>
                  <a:pt x="143" y="636"/>
                </a:lnTo>
                <a:lnTo>
                  <a:pt x="93" y="647"/>
                </a:lnTo>
                <a:lnTo>
                  <a:pt x="93" y="647"/>
                </a:lnTo>
                <a:lnTo>
                  <a:pt x="82" y="650"/>
                </a:lnTo>
                <a:lnTo>
                  <a:pt x="76" y="653"/>
                </a:lnTo>
                <a:lnTo>
                  <a:pt x="72" y="656"/>
                </a:lnTo>
                <a:lnTo>
                  <a:pt x="71" y="658"/>
                </a:lnTo>
                <a:lnTo>
                  <a:pt x="72" y="661"/>
                </a:lnTo>
                <a:lnTo>
                  <a:pt x="73" y="662"/>
                </a:lnTo>
                <a:lnTo>
                  <a:pt x="76" y="665"/>
                </a:lnTo>
                <a:lnTo>
                  <a:pt x="76" y="665"/>
                </a:lnTo>
                <a:lnTo>
                  <a:pt x="73" y="666"/>
                </a:lnTo>
                <a:lnTo>
                  <a:pt x="67" y="668"/>
                </a:lnTo>
                <a:lnTo>
                  <a:pt x="61" y="672"/>
                </a:lnTo>
                <a:lnTo>
                  <a:pt x="57" y="673"/>
                </a:lnTo>
                <a:lnTo>
                  <a:pt x="57" y="673"/>
                </a:lnTo>
                <a:lnTo>
                  <a:pt x="59" y="674"/>
                </a:lnTo>
                <a:lnTo>
                  <a:pt x="60" y="676"/>
                </a:lnTo>
                <a:lnTo>
                  <a:pt x="66" y="679"/>
                </a:lnTo>
                <a:lnTo>
                  <a:pt x="72" y="682"/>
                </a:lnTo>
                <a:lnTo>
                  <a:pt x="72" y="682"/>
                </a:lnTo>
                <a:lnTo>
                  <a:pt x="72" y="684"/>
                </a:lnTo>
                <a:lnTo>
                  <a:pt x="75" y="688"/>
                </a:lnTo>
                <a:lnTo>
                  <a:pt x="76" y="691"/>
                </a:lnTo>
                <a:lnTo>
                  <a:pt x="80" y="693"/>
                </a:lnTo>
                <a:lnTo>
                  <a:pt x="83" y="694"/>
                </a:lnTo>
                <a:lnTo>
                  <a:pt x="87" y="694"/>
                </a:lnTo>
                <a:lnTo>
                  <a:pt x="87" y="694"/>
                </a:lnTo>
                <a:lnTo>
                  <a:pt x="92" y="693"/>
                </a:lnTo>
                <a:lnTo>
                  <a:pt x="97" y="692"/>
                </a:lnTo>
                <a:lnTo>
                  <a:pt x="106" y="687"/>
                </a:lnTo>
                <a:lnTo>
                  <a:pt x="112" y="682"/>
                </a:lnTo>
                <a:lnTo>
                  <a:pt x="114" y="679"/>
                </a:lnTo>
                <a:lnTo>
                  <a:pt x="114" y="679"/>
                </a:lnTo>
                <a:lnTo>
                  <a:pt x="113" y="681"/>
                </a:lnTo>
                <a:lnTo>
                  <a:pt x="113" y="684"/>
                </a:lnTo>
                <a:lnTo>
                  <a:pt x="113" y="687"/>
                </a:lnTo>
                <a:lnTo>
                  <a:pt x="114" y="689"/>
                </a:lnTo>
                <a:lnTo>
                  <a:pt x="117" y="692"/>
                </a:lnTo>
                <a:lnTo>
                  <a:pt x="120" y="694"/>
                </a:lnTo>
                <a:lnTo>
                  <a:pt x="120" y="694"/>
                </a:lnTo>
                <a:lnTo>
                  <a:pt x="124" y="696"/>
                </a:lnTo>
                <a:lnTo>
                  <a:pt x="129" y="694"/>
                </a:lnTo>
                <a:lnTo>
                  <a:pt x="134" y="692"/>
                </a:lnTo>
                <a:lnTo>
                  <a:pt x="139" y="688"/>
                </a:lnTo>
                <a:lnTo>
                  <a:pt x="146" y="681"/>
                </a:lnTo>
                <a:lnTo>
                  <a:pt x="150" y="677"/>
                </a:lnTo>
                <a:lnTo>
                  <a:pt x="150" y="677"/>
                </a:lnTo>
                <a:lnTo>
                  <a:pt x="150" y="677"/>
                </a:lnTo>
                <a:lnTo>
                  <a:pt x="150" y="678"/>
                </a:lnTo>
                <a:lnTo>
                  <a:pt x="150" y="681"/>
                </a:lnTo>
                <a:lnTo>
                  <a:pt x="153" y="686"/>
                </a:lnTo>
                <a:lnTo>
                  <a:pt x="153" y="686"/>
                </a:lnTo>
                <a:lnTo>
                  <a:pt x="155" y="688"/>
                </a:lnTo>
                <a:lnTo>
                  <a:pt x="159" y="689"/>
                </a:lnTo>
                <a:lnTo>
                  <a:pt x="161" y="688"/>
                </a:lnTo>
                <a:lnTo>
                  <a:pt x="161" y="688"/>
                </a:lnTo>
                <a:lnTo>
                  <a:pt x="167" y="682"/>
                </a:lnTo>
                <a:lnTo>
                  <a:pt x="184" y="667"/>
                </a:lnTo>
                <a:lnTo>
                  <a:pt x="205" y="648"/>
                </a:lnTo>
                <a:lnTo>
                  <a:pt x="217" y="640"/>
                </a:lnTo>
                <a:lnTo>
                  <a:pt x="229" y="632"/>
                </a:lnTo>
                <a:lnTo>
                  <a:pt x="229" y="632"/>
                </a:lnTo>
                <a:lnTo>
                  <a:pt x="254" y="616"/>
                </a:lnTo>
                <a:lnTo>
                  <a:pt x="279" y="599"/>
                </a:lnTo>
                <a:lnTo>
                  <a:pt x="305" y="579"/>
                </a:lnTo>
                <a:lnTo>
                  <a:pt x="333" y="562"/>
                </a:lnTo>
                <a:lnTo>
                  <a:pt x="333" y="562"/>
                </a:lnTo>
                <a:lnTo>
                  <a:pt x="363" y="544"/>
                </a:lnTo>
                <a:lnTo>
                  <a:pt x="393" y="530"/>
                </a:lnTo>
                <a:lnTo>
                  <a:pt x="415" y="521"/>
                </a:lnTo>
                <a:lnTo>
                  <a:pt x="425" y="517"/>
                </a:lnTo>
                <a:lnTo>
                  <a:pt x="425" y="517"/>
                </a:lnTo>
                <a:close/>
              </a:path>
            </a:pathLst>
          </a:custGeom>
          <a:gradFill flip="none" rotWithShape="1">
            <a:gsLst>
              <a:gs pos="100000">
                <a:srgbClr val="663300"/>
              </a:gs>
              <a:gs pos="0">
                <a:srgbClr val="FFCC66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6">
            <a:extLst>
              <a:ext uri="{FF2B5EF4-FFF2-40B4-BE49-F238E27FC236}">
                <a16:creationId xmlns:a16="http://schemas.microsoft.com/office/drawing/2014/main" id="{74610FC2-064E-4645-9525-5E02EFE1052F}"/>
              </a:ext>
            </a:extLst>
          </p:cNvPr>
          <p:cNvSpPr>
            <a:spLocks/>
          </p:cNvSpPr>
          <p:nvPr/>
        </p:nvSpPr>
        <p:spPr bwMode="auto">
          <a:xfrm>
            <a:off x="2218212" y="1374775"/>
            <a:ext cx="1785463" cy="663899"/>
          </a:xfrm>
          <a:custGeom>
            <a:avLst/>
            <a:gdLst>
              <a:gd name="T0" fmla="*/ 231 w 1896"/>
              <a:gd name="T1" fmla="*/ 487 h 705"/>
              <a:gd name="T2" fmla="*/ 119 w 1896"/>
              <a:gd name="T3" fmla="*/ 559 h 705"/>
              <a:gd name="T4" fmla="*/ 143 w 1896"/>
              <a:gd name="T5" fmla="*/ 617 h 705"/>
              <a:gd name="T6" fmla="*/ 284 w 1896"/>
              <a:gd name="T7" fmla="*/ 684 h 705"/>
              <a:gd name="T8" fmla="*/ 325 w 1896"/>
              <a:gd name="T9" fmla="*/ 692 h 705"/>
              <a:gd name="T10" fmla="*/ 265 w 1896"/>
              <a:gd name="T11" fmla="*/ 703 h 705"/>
              <a:gd name="T12" fmla="*/ 204 w 1896"/>
              <a:gd name="T13" fmla="*/ 673 h 705"/>
              <a:gd name="T14" fmla="*/ 101 w 1896"/>
              <a:gd name="T15" fmla="*/ 610 h 705"/>
              <a:gd name="T16" fmla="*/ 48 w 1896"/>
              <a:gd name="T17" fmla="*/ 570 h 705"/>
              <a:gd name="T18" fmla="*/ 0 w 1896"/>
              <a:gd name="T19" fmla="*/ 532 h 705"/>
              <a:gd name="T20" fmla="*/ 12 w 1896"/>
              <a:gd name="T21" fmla="*/ 409 h 705"/>
              <a:gd name="T22" fmla="*/ 81 w 1896"/>
              <a:gd name="T23" fmla="*/ 287 h 705"/>
              <a:gd name="T24" fmla="*/ 254 w 1896"/>
              <a:gd name="T25" fmla="*/ 224 h 705"/>
              <a:gd name="T26" fmla="*/ 357 w 1896"/>
              <a:gd name="T27" fmla="*/ 183 h 705"/>
              <a:gd name="T28" fmla="*/ 409 w 1896"/>
              <a:gd name="T29" fmla="*/ 154 h 705"/>
              <a:gd name="T30" fmla="*/ 538 w 1896"/>
              <a:gd name="T31" fmla="*/ 132 h 705"/>
              <a:gd name="T32" fmla="*/ 883 w 1896"/>
              <a:gd name="T33" fmla="*/ 21 h 705"/>
              <a:gd name="T34" fmla="*/ 1131 w 1896"/>
              <a:gd name="T35" fmla="*/ 7 h 705"/>
              <a:gd name="T36" fmla="*/ 1404 w 1896"/>
              <a:gd name="T37" fmla="*/ 100 h 705"/>
              <a:gd name="T38" fmla="*/ 1570 w 1896"/>
              <a:gd name="T39" fmla="*/ 234 h 705"/>
              <a:gd name="T40" fmla="*/ 1721 w 1896"/>
              <a:gd name="T41" fmla="*/ 319 h 705"/>
              <a:gd name="T42" fmla="*/ 1895 w 1896"/>
              <a:gd name="T43" fmla="*/ 308 h 705"/>
              <a:gd name="T44" fmla="*/ 1835 w 1896"/>
              <a:gd name="T45" fmla="*/ 354 h 705"/>
              <a:gd name="T46" fmla="*/ 1657 w 1896"/>
              <a:gd name="T47" fmla="*/ 365 h 705"/>
              <a:gd name="T48" fmla="*/ 1406 w 1896"/>
              <a:gd name="T49" fmla="*/ 300 h 705"/>
              <a:gd name="T50" fmla="*/ 1329 w 1896"/>
              <a:gd name="T51" fmla="*/ 349 h 705"/>
              <a:gd name="T52" fmla="*/ 1344 w 1896"/>
              <a:gd name="T53" fmla="*/ 401 h 705"/>
              <a:gd name="T54" fmla="*/ 1334 w 1896"/>
              <a:gd name="T55" fmla="*/ 416 h 705"/>
              <a:gd name="T56" fmla="*/ 1331 w 1896"/>
              <a:gd name="T57" fmla="*/ 438 h 705"/>
              <a:gd name="T58" fmla="*/ 1346 w 1896"/>
              <a:gd name="T59" fmla="*/ 447 h 705"/>
              <a:gd name="T60" fmla="*/ 1310 w 1896"/>
              <a:gd name="T61" fmla="*/ 470 h 705"/>
              <a:gd name="T62" fmla="*/ 1244 w 1896"/>
              <a:gd name="T63" fmla="*/ 589 h 705"/>
              <a:gd name="T64" fmla="*/ 1184 w 1896"/>
              <a:gd name="T65" fmla="*/ 630 h 705"/>
              <a:gd name="T66" fmla="*/ 1167 w 1896"/>
              <a:gd name="T67" fmla="*/ 617 h 705"/>
              <a:gd name="T68" fmla="*/ 1141 w 1896"/>
              <a:gd name="T69" fmla="*/ 629 h 705"/>
              <a:gd name="T70" fmla="*/ 1094 w 1896"/>
              <a:gd name="T71" fmla="*/ 632 h 705"/>
              <a:gd name="T72" fmla="*/ 1079 w 1896"/>
              <a:gd name="T73" fmla="*/ 629 h 705"/>
              <a:gd name="T74" fmla="*/ 1079 w 1896"/>
              <a:gd name="T75" fmla="*/ 604 h 705"/>
              <a:gd name="T76" fmla="*/ 1064 w 1896"/>
              <a:gd name="T77" fmla="*/ 594 h 705"/>
              <a:gd name="T78" fmla="*/ 1115 w 1896"/>
              <a:gd name="T79" fmla="*/ 567 h 705"/>
              <a:gd name="T80" fmla="*/ 1168 w 1896"/>
              <a:gd name="T81" fmla="*/ 548 h 705"/>
              <a:gd name="T82" fmla="*/ 1136 w 1896"/>
              <a:gd name="T83" fmla="*/ 430 h 705"/>
              <a:gd name="T84" fmla="*/ 998 w 1896"/>
              <a:gd name="T85" fmla="*/ 414 h 705"/>
              <a:gd name="T86" fmla="*/ 683 w 1896"/>
              <a:gd name="T87" fmla="*/ 464 h 705"/>
              <a:gd name="T88" fmla="*/ 601 w 1896"/>
              <a:gd name="T89" fmla="*/ 552 h 705"/>
              <a:gd name="T90" fmla="*/ 534 w 1896"/>
              <a:gd name="T91" fmla="*/ 606 h 705"/>
              <a:gd name="T92" fmla="*/ 454 w 1896"/>
              <a:gd name="T93" fmla="*/ 656 h 705"/>
              <a:gd name="T94" fmla="*/ 445 w 1896"/>
              <a:gd name="T95" fmla="*/ 687 h 705"/>
              <a:gd name="T96" fmla="*/ 390 w 1896"/>
              <a:gd name="T97" fmla="*/ 673 h 705"/>
              <a:gd name="T98" fmla="*/ 384 w 1896"/>
              <a:gd name="T99" fmla="*/ 637 h 705"/>
              <a:gd name="T100" fmla="*/ 450 w 1896"/>
              <a:gd name="T101" fmla="*/ 578 h 705"/>
              <a:gd name="T102" fmla="*/ 493 w 1896"/>
              <a:gd name="T103" fmla="*/ 500 h 705"/>
              <a:gd name="T104" fmla="*/ 457 w 1896"/>
              <a:gd name="T105" fmla="*/ 518 h 705"/>
              <a:gd name="T106" fmla="*/ 395 w 1896"/>
              <a:gd name="T107" fmla="*/ 570 h 705"/>
              <a:gd name="T108" fmla="*/ 376 w 1896"/>
              <a:gd name="T109" fmla="*/ 588 h 705"/>
              <a:gd name="T110" fmla="*/ 300 w 1896"/>
              <a:gd name="T111" fmla="*/ 612 h 705"/>
              <a:gd name="T112" fmla="*/ 279 w 1896"/>
              <a:gd name="T113" fmla="*/ 604 h 705"/>
              <a:gd name="T114" fmla="*/ 233 w 1896"/>
              <a:gd name="T115" fmla="*/ 614 h 705"/>
              <a:gd name="T116" fmla="*/ 207 w 1896"/>
              <a:gd name="T117" fmla="*/ 606 h 705"/>
              <a:gd name="T118" fmla="*/ 185 w 1896"/>
              <a:gd name="T119" fmla="*/ 603 h 705"/>
              <a:gd name="T120" fmla="*/ 194 w 1896"/>
              <a:gd name="T121" fmla="*/ 572 h 705"/>
              <a:gd name="T122" fmla="*/ 286 w 1896"/>
              <a:gd name="T123" fmla="*/ 557 h 705"/>
              <a:gd name="T124" fmla="*/ 357 w 1896"/>
              <a:gd name="T125" fmla="*/ 504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896" h="705">
                <a:moveTo>
                  <a:pt x="368" y="463"/>
                </a:moveTo>
                <a:lnTo>
                  <a:pt x="368" y="463"/>
                </a:lnTo>
                <a:lnTo>
                  <a:pt x="356" y="464"/>
                </a:lnTo>
                <a:lnTo>
                  <a:pt x="325" y="468"/>
                </a:lnTo>
                <a:lnTo>
                  <a:pt x="286" y="473"/>
                </a:lnTo>
                <a:lnTo>
                  <a:pt x="265" y="476"/>
                </a:lnTo>
                <a:lnTo>
                  <a:pt x="247" y="481"/>
                </a:lnTo>
                <a:lnTo>
                  <a:pt x="247" y="481"/>
                </a:lnTo>
                <a:lnTo>
                  <a:pt x="231" y="487"/>
                </a:lnTo>
                <a:lnTo>
                  <a:pt x="215" y="494"/>
                </a:lnTo>
                <a:lnTo>
                  <a:pt x="200" y="501"/>
                </a:lnTo>
                <a:lnTo>
                  <a:pt x="187" y="507"/>
                </a:lnTo>
                <a:lnTo>
                  <a:pt x="166" y="521"/>
                </a:lnTo>
                <a:lnTo>
                  <a:pt x="155" y="530"/>
                </a:lnTo>
                <a:lnTo>
                  <a:pt x="155" y="530"/>
                </a:lnTo>
                <a:lnTo>
                  <a:pt x="126" y="559"/>
                </a:lnTo>
                <a:lnTo>
                  <a:pt x="126" y="559"/>
                </a:lnTo>
                <a:lnTo>
                  <a:pt x="119" y="559"/>
                </a:lnTo>
                <a:lnTo>
                  <a:pt x="114" y="559"/>
                </a:lnTo>
                <a:lnTo>
                  <a:pt x="114" y="559"/>
                </a:lnTo>
                <a:lnTo>
                  <a:pt x="114" y="560"/>
                </a:lnTo>
                <a:lnTo>
                  <a:pt x="116" y="567"/>
                </a:lnTo>
                <a:lnTo>
                  <a:pt x="118" y="578"/>
                </a:lnTo>
                <a:lnTo>
                  <a:pt x="126" y="595"/>
                </a:lnTo>
                <a:lnTo>
                  <a:pt x="126" y="595"/>
                </a:lnTo>
                <a:lnTo>
                  <a:pt x="133" y="606"/>
                </a:lnTo>
                <a:lnTo>
                  <a:pt x="143" y="617"/>
                </a:lnTo>
                <a:lnTo>
                  <a:pt x="154" y="627"/>
                </a:lnTo>
                <a:lnTo>
                  <a:pt x="166" y="637"/>
                </a:lnTo>
                <a:lnTo>
                  <a:pt x="180" y="646"/>
                </a:lnTo>
                <a:lnTo>
                  <a:pt x="192" y="653"/>
                </a:lnTo>
                <a:lnTo>
                  <a:pt x="211" y="662"/>
                </a:lnTo>
                <a:lnTo>
                  <a:pt x="211" y="662"/>
                </a:lnTo>
                <a:lnTo>
                  <a:pt x="230" y="668"/>
                </a:lnTo>
                <a:lnTo>
                  <a:pt x="254" y="676"/>
                </a:lnTo>
                <a:lnTo>
                  <a:pt x="284" y="684"/>
                </a:lnTo>
                <a:lnTo>
                  <a:pt x="284" y="684"/>
                </a:lnTo>
                <a:lnTo>
                  <a:pt x="291" y="684"/>
                </a:lnTo>
                <a:lnTo>
                  <a:pt x="306" y="684"/>
                </a:lnTo>
                <a:lnTo>
                  <a:pt x="315" y="684"/>
                </a:lnTo>
                <a:lnTo>
                  <a:pt x="321" y="685"/>
                </a:lnTo>
                <a:lnTo>
                  <a:pt x="325" y="688"/>
                </a:lnTo>
                <a:lnTo>
                  <a:pt x="325" y="689"/>
                </a:lnTo>
                <a:lnTo>
                  <a:pt x="325" y="692"/>
                </a:lnTo>
                <a:lnTo>
                  <a:pt x="325" y="692"/>
                </a:lnTo>
                <a:lnTo>
                  <a:pt x="321" y="695"/>
                </a:lnTo>
                <a:lnTo>
                  <a:pt x="316" y="698"/>
                </a:lnTo>
                <a:lnTo>
                  <a:pt x="310" y="702"/>
                </a:lnTo>
                <a:lnTo>
                  <a:pt x="304" y="703"/>
                </a:lnTo>
                <a:lnTo>
                  <a:pt x="295" y="705"/>
                </a:lnTo>
                <a:lnTo>
                  <a:pt x="286" y="705"/>
                </a:lnTo>
                <a:lnTo>
                  <a:pt x="277" y="704"/>
                </a:lnTo>
                <a:lnTo>
                  <a:pt x="265" y="703"/>
                </a:lnTo>
                <a:lnTo>
                  <a:pt x="265" y="703"/>
                </a:lnTo>
                <a:lnTo>
                  <a:pt x="256" y="699"/>
                </a:lnTo>
                <a:lnTo>
                  <a:pt x="248" y="697"/>
                </a:lnTo>
                <a:lnTo>
                  <a:pt x="243" y="693"/>
                </a:lnTo>
                <a:lnTo>
                  <a:pt x="238" y="689"/>
                </a:lnTo>
                <a:lnTo>
                  <a:pt x="233" y="684"/>
                </a:lnTo>
                <a:lnTo>
                  <a:pt x="228" y="681"/>
                </a:lnTo>
                <a:lnTo>
                  <a:pt x="228" y="681"/>
                </a:lnTo>
                <a:lnTo>
                  <a:pt x="220" y="678"/>
                </a:lnTo>
                <a:lnTo>
                  <a:pt x="204" y="673"/>
                </a:lnTo>
                <a:lnTo>
                  <a:pt x="184" y="667"/>
                </a:lnTo>
                <a:lnTo>
                  <a:pt x="173" y="663"/>
                </a:lnTo>
                <a:lnTo>
                  <a:pt x="163" y="658"/>
                </a:lnTo>
                <a:lnTo>
                  <a:pt x="163" y="658"/>
                </a:lnTo>
                <a:lnTo>
                  <a:pt x="144" y="648"/>
                </a:lnTo>
                <a:lnTo>
                  <a:pt x="128" y="637"/>
                </a:lnTo>
                <a:lnTo>
                  <a:pt x="113" y="625"/>
                </a:lnTo>
                <a:lnTo>
                  <a:pt x="101" y="610"/>
                </a:lnTo>
                <a:lnTo>
                  <a:pt x="101" y="610"/>
                </a:lnTo>
                <a:lnTo>
                  <a:pt x="90" y="595"/>
                </a:lnTo>
                <a:lnTo>
                  <a:pt x="82" y="583"/>
                </a:lnTo>
                <a:lnTo>
                  <a:pt x="78" y="574"/>
                </a:lnTo>
                <a:lnTo>
                  <a:pt x="78" y="570"/>
                </a:lnTo>
                <a:lnTo>
                  <a:pt x="78" y="570"/>
                </a:lnTo>
                <a:lnTo>
                  <a:pt x="74" y="570"/>
                </a:lnTo>
                <a:lnTo>
                  <a:pt x="61" y="572"/>
                </a:lnTo>
                <a:lnTo>
                  <a:pt x="55" y="572"/>
                </a:lnTo>
                <a:lnTo>
                  <a:pt x="48" y="570"/>
                </a:lnTo>
                <a:lnTo>
                  <a:pt x="40" y="569"/>
                </a:lnTo>
                <a:lnTo>
                  <a:pt x="34" y="567"/>
                </a:lnTo>
                <a:lnTo>
                  <a:pt x="34" y="567"/>
                </a:lnTo>
                <a:lnTo>
                  <a:pt x="13" y="552"/>
                </a:lnTo>
                <a:lnTo>
                  <a:pt x="5" y="546"/>
                </a:lnTo>
                <a:lnTo>
                  <a:pt x="0" y="541"/>
                </a:lnTo>
                <a:lnTo>
                  <a:pt x="0" y="541"/>
                </a:lnTo>
                <a:lnTo>
                  <a:pt x="0" y="537"/>
                </a:lnTo>
                <a:lnTo>
                  <a:pt x="0" y="532"/>
                </a:lnTo>
                <a:lnTo>
                  <a:pt x="4" y="517"/>
                </a:lnTo>
                <a:lnTo>
                  <a:pt x="8" y="499"/>
                </a:lnTo>
                <a:lnTo>
                  <a:pt x="12" y="481"/>
                </a:lnTo>
                <a:lnTo>
                  <a:pt x="12" y="481"/>
                </a:lnTo>
                <a:lnTo>
                  <a:pt x="12" y="471"/>
                </a:lnTo>
                <a:lnTo>
                  <a:pt x="12" y="459"/>
                </a:lnTo>
                <a:lnTo>
                  <a:pt x="10" y="444"/>
                </a:lnTo>
                <a:lnTo>
                  <a:pt x="10" y="428"/>
                </a:lnTo>
                <a:lnTo>
                  <a:pt x="12" y="409"/>
                </a:lnTo>
                <a:lnTo>
                  <a:pt x="15" y="390"/>
                </a:lnTo>
                <a:lnTo>
                  <a:pt x="19" y="380"/>
                </a:lnTo>
                <a:lnTo>
                  <a:pt x="23" y="370"/>
                </a:lnTo>
                <a:lnTo>
                  <a:pt x="28" y="359"/>
                </a:lnTo>
                <a:lnTo>
                  <a:pt x="34" y="349"/>
                </a:lnTo>
                <a:lnTo>
                  <a:pt x="34" y="349"/>
                </a:lnTo>
                <a:lnTo>
                  <a:pt x="59" y="313"/>
                </a:lnTo>
                <a:lnTo>
                  <a:pt x="70" y="299"/>
                </a:lnTo>
                <a:lnTo>
                  <a:pt x="81" y="287"/>
                </a:lnTo>
                <a:lnTo>
                  <a:pt x="91" y="277"/>
                </a:lnTo>
                <a:lnTo>
                  <a:pt x="101" y="268"/>
                </a:lnTo>
                <a:lnTo>
                  <a:pt x="112" y="262"/>
                </a:lnTo>
                <a:lnTo>
                  <a:pt x="122" y="257"/>
                </a:lnTo>
                <a:lnTo>
                  <a:pt x="122" y="257"/>
                </a:lnTo>
                <a:lnTo>
                  <a:pt x="137" y="252"/>
                </a:lnTo>
                <a:lnTo>
                  <a:pt x="158" y="247"/>
                </a:lnTo>
                <a:lnTo>
                  <a:pt x="206" y="235"/>
                </a:lnTo>
                <a:lnTo>
                  <a:pt x="254" y="224"/>
                </a:lnTo>
                <a:lnTo>
                  <a:pt x="272" y="218"/>
                </a:lnTo>
                <a:lnTo>
                  <a:pt x="284" y="213"/>
                </a:lnTo>
                <a:lnTo>
                  <a:pt x="284" y="213"/>
                </a:lnTo>
                <a:lnTo>
                  <a:pt x="293" y="209"/>
                </a:lnTo>
                <a:lnTo>
                  <a:pt x="301" y="205"/>
                </a:lnTo>
                <a:lnTo>
                  <a:pt x="321" y="198"/>
                </a:lnTo>
                <a:lnTo>
                  <a:pt x="340" y="192"/>
                </a:lnTo>
                <a:lnTo>
                  <a:pt x="350" y="188"/>
                </a:lnTo>
                <a:lnTo>
                  <a:pt x="357" y="183"/>
                </a:lnTo>
                <a:lnTo>
                  <a:pt x="357" y="183"/>
                </a:lnTo>
                <a:lnTo>
                  <a:pt x="366" y="179"/>
                </a:lnTo>
                <a:lnTo>
                  <a:pt x="372" y="174"/>
                </a:lnTo>
                <a:lnTo>
                  <a:pt x="383" y="164"/>
                </a:lnTo>
                <a:lnTo>
                  <a:pt x="389" y="161"/>
                </a:lnTo>
                <a:lnTo>
                  <a:pt x="395" y="158"/>
                </a:lnTo>
                <a:lnTo>
                  <a:pt x="402" y="156"/>
                </a:lnTo>
                <a:lnTo>
                  <a:pt x="409" y="154"/>
                </a:lnTo>
                <a:lnTo>
                  <a:pt x="409" y="154"/>
                </a:lnTo>
                <a:lnTo>
                  <a:pt x="423" y="153"/>
                </a:lnTo>
                <a:lnTo>
                  <a:pt x="436" y="153"/>
                </a:lnTo>
                <a:lnTo>
                  <a:pt x="455" y="151"/>
                </a:lnTo>
                <a:lnTo>
                  <a:pt x="482" y="147"/>
                </a:lnTo>
                <a:lnTo>
                  <a:pt x="482" y="147"/>
                </a:lnTo>
                <a:lnTo>
                  <a:pt x="509" y="141"/>
                </a:lnTo>
                <a:lnTo>
                  <a:pt x="523" y="137"/>
                </a:lnTo>
                <a:lnTo>
                  <a:pt x="532" y="133"/>
                </a:lnTo>
                <a:lnTo>
                  <a:pt x="538" y="132"/>
                </a:lnTo>
                <a:lnTo>
                  <a:pt x="538" y="132"/>
                </a:lnTo>
                <a:lnTo>
                  <a:pt x="550" y="128"/>
                </a:lnTo>
                <a:lnTo>
                  <a:pt x="570" y="121"/>
                </a:lnTo>
                <a:lnTo>
                  <a:pt x="611" y="106"/>
                </a:lnTo>
                <a:lnTo>
                  <a:pt x="611" y="106"/>
                </a:lnTo>
                <a:lnTo>
                  <a:pt x="731" y="66"/>
                </a:lnTo>
                <a:lnTo>
                  <a:pt x="816" y="39"/>
                </a:lnTo>
                <a:lnTo>
                  <a:pt x="854" y="28"/>
                </a:lnTo>
                <a:lnTo>
                  <a:pt x="883" y="21"/>
                </a:lnTo>
                <a:lnTo>
                  <a:pt x="883" y="21"/>
                </a:lnTo>
                <a:lnTo>
                  <a:pt x="910" y="16"/>
                </a:lnTo>
                <a:lnTo>
                  <a:pt x="938" y="12"/>
                </a:lnTo>
                <a:lnTo>
                  <a:pt x="996" y="5"/>
                </a:lnTo>
                <a:lnTo>
                  <a:pt x="1048" y="1"/>
                </a:lnTo>
                <a:lnTo>
                  <a:pt x="1086" y="0"/>
                </a:lnTo>
                <a:lnTo>
                  <a:pt x="1086" y="0"/>
                </a:lnTo>
                <a:lnTo>
                  <a:pt x="1105" y="1"/>
                </a:lnTo>
                <a:lnTo>
                  <a:pt x="1131" y="7"/>
                </a:lnTo>
                <a:lnTo>
                  <a:pt x="1163" y="16"/>
                </a:lnTo>
                <a:lnTo>
                  <a:pt x="1200" y="26"/>
                </a:lnTo>
                <a:lnTo>
                  <a:pt x="1277" y="49"/>
                </a:lnTo>
                <a:lnTo>
                  <a:pt x="1348" y="73"/>
                </a:lnTo>
                <a:lnTo>
                  <a:pt x="1348" y="73"/>
                </a:lnTo>
                <a:lnTo>
                  <a:pt x="1362" y="79"/>
                </a:lnTo>
                <a:lnTo>
                  <a:pt x="1377" y="85"/>
                </a:lnTo>
                <a:lnTo>
                  <a:pt x="1391" y="92"/>
                </a:lnTo>
                <a:lnTo>
                  <a:pt x="1404" y="100"/>
                </a:lnTo>
                <a:lnTo>
                  <a:pt x="1429" y="117"/>
                </a:lnTo>
                <a:lnTo>
                  <a:pt x="1452" y="135"/>
                </a:lnTo>
                <a:lnTo>
                  <a:pt x="1471" y="152"/>
                </a:lnTo>
                <a:lnTo>
                  <a:pt x="1490" y="168"/>
                </a:lnTo>
                <a:lnTo>
                  <a:pt x="1505" y="180"/>
                </a:lnTo>
                <a:lnTo>
                  <a:pt x="1516" y="190"/>
                </a:lnTo>
                <a:lnTo>
                  <a:pt x="1516" y="190"/>
                </a:lnTo>
                <a:lnTo>
                  <a:pt x="1548" y="216"/>
                </a:lnTo>
                <a:lnTo>
                  <a:pt x="1570" y="234"/>
                </a:lnTo>
                <a:lnTo>
                  <a:pt x="1595" y="253"/>
                </a:lnTo>
                <a:lnTo>
                  <a:pt x="1622" y="272"/>
                </a:lnTo>
                <a:lnTo>
                  <a:pt x="1651" y="291"/>
                </a:lnTo>
                <a:lnTo>
                  <a:pt x="1664" y="298"/>
                </a:lnTo>
                <a:lnTo>
                  <a:pt x="1679" y="305"/>
                </a:lnTo>
                <a:lnTo>
                  <a:pt x="1693" y="312"/>
                </a:lnTo>
                <a:lnTo>
                  <a:pt x="1708" y="315"/>
                </a:lnTo>
                <a:lnTo>
                  <a:pt x="1708" y="315"/>
                </a:lnTo>
                <a:lnTo>
                  <a:pt x="1721" y="319"/>
                </a:lnTo>
                <a:lnTo>
                  <a:pt x="1736" y="322"/>
                </a:lnTo>
                <a:lnTo>
                  <a:pt x="1752" y="323"/>
                </a:lnTo>
                <a:lnTo>
                  <a:pt x="1767" y="323"/>
                </a:lnTo>
                <a:lnTo>
                  <a:pt x="1798" y="322"/>
                </a:lnTo>
                <a:lnTo>
                  <a:pt x="1827" y="318"/>
                </a:lnTo>
                <a:lnTo>
                  <a:pt x="1874" y="310"/>
                </a:lnTo>
                <a:lnTo>
                  <a:pt x="1889" y="308"/>
                </a:lnTo>
                <a:lnTo>
                  <a:pt x="1892" y="308"/>
                </a:lnTo>
                <a:lnTo>
                  <a:pt x="1895" y="308"/>
                </a:lnTo>
                <a:lnTo>
                  <a:pt x="1895" y="308"/>
                </a:lnTo>
                <a:lnTo>
                  <a:pt x="1896" y="310"/>
                </a:lnTo>
                <a:lnTo>
                  <a:pt x="1895" y="312"/>
                </a:lnTo>
                <a:lnTo>
                  <a:pt x="1891" y="317"/>
                </a:lnTo>
                <a:lnTo>
                  <a:pt x="1884" y="324"/>
                </a:lnTo>
                <a:lnTo>
                  <a:pt x="1874" y="331"/>
                </a:lnTo>
                <a:lnTo>
                  <a:pt x="1863" y="339"/>
                </a:lnTo>
                <a:lnTo>
                  <a:pt x="1849" y="348"/>
                </a:lnTo>
                <a:lnTo>
                  <a:pt x="1835" y="354"/>
                </a:lnTo>
                <a:lnTo>
                  <a:pt x="1822" y="360"/>
                </a:lnTo>
                <a:lnTo>
                  <a:pt x="1822" y="360"/>
                </a:lnTo>
                <a:lnTo>
                  <a:pt x="1806" y="365"/>
                </a:lnTo>
                <a:lnTo>
                  <a:pt x="1785" y="367"/>
                </a:lnTo>
                <a:lnTo>
                  <a:pt x="1761" y="370"/>
                </a:lnTo>
                <a:lnTo>
                  <a:pt x="1735" y="371"/>
                </a:lnTo>
                <a:lnTo>
                  <a:pt x="1708" y="370"/>
                </a:lnTo>
                <a:lnTo>
                  <a:pt x="1682" y="369"/>
                </a:lnTo>
                <a:lnTo>
                  <a:pt x="1657" y="365"/>
                </a:lnTo>
                <a:lnTo>
                  <a:pt x="1634" y="360"/>
                </a:lnTo>
                <a:lnTo>
                  <a:pt x="1634" y="360"/>
                </a:lnTo>
                <a:lnTo>
                  <a:pt x="1596" y="349"/>
                </a:lnTo>
                <a:lnTo>
                  <a:pt x="1563" y="339"/>
                </a:lnTo>
                <a:lnTo>
                  <a:pt x="1530" y="329"/>
                </a:lnTo>
                <a:lnTo>
                  <a:pt x="1491" y="319"/>
                </a:lnTo>
                <a:lnTo>
                  <a:pt x="1491" y="319"/>
                </a:lnTo>
                <a:lnTo>
                  <a:pt x="1424" y="305"/>
                </a:lnTo>
                <a:lnTo>
                  <a:pt x="1406" y="300"/>
                </a:lnTo>
                <a:lnTo>
                  <a:pt x="1395" y="298"/>
                </a:lnTo>
                <a:lnTo>
                  <a:pt x="1395" y="298"/>
                </a:lnTo>
                <a:lnTo>
                  <a:pt x="1382" y="292"/>
                </a:lnTo>
                <a:lnTo>
                  <a:pt x="1376" y="291"/>
                </a:lnTo>
                <a:lnTo>
                  <a:pt x="1376" y="291"/>
                </a:lnTo>
                <a:lnTo>
                  <a:pt x="1354" y="317"/>
                </a:lnTo>
                <a:lnTo>
                  <a:pt x="1338" y="336"/>
                </a:lnTo>
                <a:lnTo>
                  <a:pt x="1329" y="349"/>
                </a:lnTo>
                <a:lnTo>
                  <a:pt x="1329" y="349"/>
                </a:lnTo>
                <a:lnTo>
                  <a:pt x="1325" y="357"/>
                </a:lnTo>
                <a:lnTo>
                  <a:pt x="1324" y="367"/>
                </a:lnTo>
                <a:lnTo>
                  <a:pt x="1322" y="378"/>
                </a:lnTo>
                <a:lnTo>
                  <a:pt x="1322" y="378"/>
                </a:lnTo>
                <a:lnTo>
                  <a:pt x="1331" y="387"/>
                </a:lnTo>
                <a:lnTo>
                  <a:pt x="1339" y="393"/>
                </a:lnTo>
                <a:lnTo>
                  <a:pt x="1341" y="397"/>
                </a:lnTo>
                <a:lnTo>
                  <a:pt x="1344" y="401"/>
                </a:lnTo>
                <a:lnTo>
                  <a:pt x="1344" y="401"/>
                </a:lnTo>
                <a:lnTo>
                  <a:pt x="1344" y="402"/>
                </a:lnTo>
                <a:lnTo>
                  <a:pt x="1343" y="403"/>
                </a:lnTo>
                <a:lnTo>
                  <a:pt x="1339" y="404"/>
                </a:lnTo>
                <a:lnTo>
                  <a:pt x="1328" y="407"/>
                </a:lnTo>
                <a:lnTo>
                  <a:pt x="1310" y="408"/>
                </a:lnTo>
                <a:lnTo>
                  <a:pt x="1310" y="408"/>
                </a:lnTo>
                <a:lnTo>
                  <a:pt x="1315" y="409"/>
                </a:lnTo>
                <a:lnTo>
                  <a:pt x="1328" y="412"/>
                </a:lnTo>
                <a:lnTo>
                  <a:pt x="1334" y="416"/>
                </a:lnTo>
                <a:lnTo>
                  <a:pt x="1339" y="418"/>
                </a:lnTo>
                <a:lnTo>
                  <a:pt x="1343" y="422"/>
                </a:lnTo>
                <a:lnTo>
                  <a:pt x="1344" y="424"/>
                </a:lnTo>
                <a:lnTo>
                  <a:pt x="1344" y="427"/>
                </a:lnTo>
                <a:lnTo>
                  <a:pt x="1344" y="427"/>
                </a:lnTo>
                <a:lnTo>
                  <a:pt x="1341" y="430"/>
                </a:lnTo>
                <a:lnTo>
                  <a:pt x="1339" y="434"/>
                </a:lnTo>
                <a:lnTo>
                  <a:pt x="1335" y="437"/>
                </a:lnTo>
                <a:lnTo>
                  <a:pt x="1331" y="438"/>
                </a:lnTo>
                <a:lnTo>
                  <a:pt x="1324" y="440"/>
                </a:lnTo>
                <a:lnTo>
                  <a:pt x="1322" y="442"/>
                </a:lnTo>
                <a:lnTo>
                  <a:pt x="1322" y="442"/>
                </a:lnTo>
                <a:lnTo>
                  <a:pt x="1326" y="440"/>
                </a:lnTo>
                <a:lnTo>
                  <a:pt x="1336" y="440"/>
                </a:lnTo>
                <a:lnTo>
                  <a:pt x="1341" y="442"/>
                </a:lnTo>
                <a:lnTo>
                  <a:pt x="1345" y="444"/>
                </a:lnTo>
                <a:lnTo>
                  <a:pt x="1346" y="445"/>
                </a:lnTo>
                <a:lnTo>
                  <a:pt x="1346" y="447"/>
                </a:lnTo>
                <a:lnTo>
                  <a:pt x="1344" y="452"/>
                </a:lnTo>
                <a:lnTo>
                  <a:pt x="1344" y="452"/>
                </a:lnTo>
                <a:lnTo>
                  <a:pt x="1339" y="458"/>
                </a:lnTo>
                <a:lnTo>
                  <a:pt x="1333" y="461"/>
                </a:lnTo>
                <a:lnTo>
                  <a:pt x="1328" y="465"/>
                </a:lnTo>
                <a:lnTo>
                  <a:pt x="1323" y="468"/>
                </a:lnTo>
                <a:lnTo>
                  <a:pt x="1314" y="470"/>
                </a:lnTo>
                <a:lnTo>
                  <a:pt x="1310" y="470"/>
                </a:lnTo>
                <a:lnTo>
                  <a:pt x="1310" y="470"/>
                </a:lnTo>
                <a:lnTo>
                  <a:pt x="1307" y="480"/>
                </a:lnTo>
                <a:lnTo>
                  <a:pt x="1298" y="504"/>
                </a:lnTo>
                <a:lnTo>
                  <a:pt x="1286" y="531"/>
                </a:lnTo>
                <a:lnTo>
                  <a:pt x="1279" y="544"/>
                </a:lnTo>
                <a:lnTo>
                  <a:pt x="1273" y="556"/>
                </a:lnTo>
                <a:lnTo>
                  <a:pt x="1273" y="556"/>
                </a:lnTo>
                <a:lnTo>
                  <a:pt x="1267" y="564"/>
                </a:lnTo>
                <a:lnTo>
                  <a:pt x="1260" y="573"/>
                </a:lnTo>
                <a:lnTo>
                  <a:pt x="1244" y="589"/>
                </a:lnTo>
                <a:lnTo>
                  <a:pt x="1229" y="601"/>
                </a:lnTo>
                <a:lnTo>
                  <a:pt x="1215" y="610"/>
                </a:lnTo>
                <a:lnTo>
                  <a:pt x="1215" y="610"/>
                </a:lnTo>
                <a:lnTo>
                  <a:pt x="1198" y="619"/>
                </a:lnTo>
                <a:lnTo>
                  <a:pt x="1194" y="620"/>
                </a:lnTo>
                <a:lnTo>
                  <a:pt x="1193" y="621"/>
                </a:lnTo>
                <a:lnTo>
                  <a:pt x="1193" y="621"/>
                </a:lnTo>
                <a:lnTo>
                  <a:pt x="1190" y="625"/>
                </a:lnTo>
                <a:lnTo>
                  <a:pt x="1184" y="630"/>
                </a:lnTo>
                <a:lnTo>
                  <a:pt x="1178" y="635"/>
                </a:lnTo>
                <a:lnTo>
                  <a:pt x="1174" y="636"/>
                </a:lnTo>
                <a:lnTo>
                  <a:pt x="1170" y="636"/>
                </a:lnTo>
                <a:lnTo>
                  <a:pt x="1170" y="636"/>
                </a:lnTo>
                <a:lnTo>
                  <a:pt x="1168" y="635"/>
                </a:lnTo>
                <a:lnTo>
                  <a:pt x="1167" y="632"/>
                </a:lnTo>
                <a:lnTo>
                  <a:pt x="1166" y="630"/>
                </a:lnTo>
                <a:lnTo>
                  <a:pt x="1166" y="625"/>
                </a:lnTo>
                <a:lnTo>
                  <a:pt x="1167" y="617"/>
                </a:lnTo>
                <a:lnTo>
                  <a:pt x="1167" y="614"/>
                </a:lnTo>
                <a:lnTo>
                  <a:pt x="1167" y="614"/>
                </a:lnTo>
                <a:lnTo>
                  <a:pt x="1159" y="615"/>
                </a:lnTo>
                <a:lnTo>
                  <a:pt x="1153" y="617"/>
                </a:lnTo>
                <a:lnTo>
                  <a:pt x="1151" y="619"/>
                </a:lnTo>
                <a:lnTo>
                  <a:pt x="1148" y="621"/>
                </a:lnTo>
                <a:lnTo>
                  <a:pt x="1148" y="621"/>
                </a:lnTo>
                <a:lnTo>
                  <a:pt x="1146" y="625"/>
                </a:lnTo>
                <a:lnTo>
                  <a:pt x="1141" y="629"/>
                </a:lnTo>
                <a:lnTo>
                  <a:pt x="1127" y="635"/>
                </a:lnTo>
                <a:lnTo>
                  <a:pt x="1114" y="641"/>
                </a:lnTo>
                <a:lnTo>
                  <a:pt x="1105" y="643"/>
                </a:lnTo>
                <a:lnTo>
                  <a:pt x="1105" y="643"/>
                </a:lnTo>
                <a:lnTo>
                  <a:pt x="1101" y="643"/>
                </a:lnTo>
                <a:lnTo>
                  <a:pt x="1099" y="643"/>
                </a:lnTo>
                <a:lnTo>
                  <a:pt x="1095" y="640"/>
                </a:lnTo>
                <a:lnTo>
                  <a:pt x="1092" y="636"/>
                </a:lnTo>
                <a:lnTo>
                  <a:pt x="1094" y="632"/>
                </a:lnTo>
                <a:lnTo>
                  <a:pt x="1094" y="632"/>
                </a:lnTo>
                <a:lnTo>
                  <a:pt x="1096" y="630"/>
                </a:lnTo>
                <a:lnTo>
                  <a:pt x="1097" y="629"/>
                </a:lnTo>
                <a:lnTo>
                  <a:pt x="1097" y="629"/>
                </a:lnTo>
                <a:lnTo>
                  <a:pt x="1096" y="630"/>
                </a:lnTo>
                <a:lnTo>
                  <a:pt x="1094" y="630"/>
                </a:lnTo>
                <a:lnTo>
                  <a:pt x="1089" y="630"/>
                </a:lnTo>
                <a:lnTo>
                  <a:pt x="1079" y="629"/>
                </a:lnTo>
                <a:lnTo>
                  <a:pt x="1079" y="629"/>
                </a:lnTo>
                <a:lnTo>
                  <a:pt x="1069" y="626"/>
                </a:lnTo>
                <a:lnTo>
                  <a:pt x="1068" y="625"/>
                </a:lnTo>
                <a:lnTo>
                  <a:pt x="1066" y="624"/>
                </a:lnTo>
                <a:lnTo>
                  <a:pt x="1068" y="620"/>
                </a:lnTo>
                <a:lnTo>
                  <a:pt x="1071" y="614"/>
                </a:lnTo>
                <a:lnTo>
                  <a:pt x="1071" y="614"/>
                </a:lnTo>
                <a:lnTo>
                  <a:pt x="1075" y="609"/>
                </a:lnTo>
                <a:lnTo>
                  <a:pt x="1078" y="605"/>
                </a:lnTo>
                <a:lnTo>
                  <a:pt x="1079" y="604"/>
                </a:lnTo>
                <a:lnTo>
                  <a:pt x="1079" y="603"/>
                </a:lnTo>
                <a:lnTo>
                  <a:pt x="1079" y="603"/>
                </a:lnTo>
                <a:lnTo>
                  <a:pt x="1065" y="603"/>
                </a:lnTo>
                <a:lnTo>
                  <a:pt x="1058" y="603"/>
                </a:lnTo>
                <a:lnTo>
                  <a:pt x="1057" y="601"/>
                </a:lnTo>
                <a:lnTo>
                  <a:pt x="1057" y="599"/>
                </a:lnTo>
                <a:lnTo>
                  <a:pt x="1057" y="599"/>
                </a:lnTo>
                <a:lnTo>
                  <a:pt x="1059" y="598"/>
                </a:lnTo>
                <a:lnTo>
                  <a:pt x="1064" y="594"/>
                </a:lnTo>
                <a:lnTo>
                  <a:pt x="1076" y="589"/>
                </a:lnTo>
                <a:lnTo>
                  <a:pt x="1089" y="583"/>
                </a:lnTo>
                <a:lnTo>
                  <a:pt x="1094" y="580"/>
                </a:lnTo>
                <a:lnTo>
                  <a:pt x="1097" y="578"/>
                </a:lnTo>
                <a:lnTo>
                  <a:pt x="1097" y="578"/>
                </a:lnTo>
                <a:lnTo>
                  <a:pt x="1101" y="573"/>
                </a:lnTo>
                <a:lnTo>
                  <a:pt x="1106" y="569"/>
                </a:lnTo>
                <a:lnTo>
                  <a:pt x="1111" y="567"/>
                </a:lnTo>
                <a:lnTo>
                  <a:pt x="1115" y="567"/>
                </a:lnTo>
                <a:lnTo>
                  <a:pt x="1115" y="567"/>
                </a:lnTo>
                <a:lnTo>
                  <a:pt x="1121" y="567"/>
                </a:lnTo>
                <a:lnTo>
                  <a:pt x="1131" y="567"/>
                </a:lnTo>
                <a:lnTo>
                  <a:pt x="1143" y="564"/>
                </a:lnTo>
                <a:lnTo>
                  <a:pt x="1149" y="562"/>
                </a:lnTo>
                <a:lnTo>
                  <a:pt x="1156" y="559"/>
                </a:lnTo>
                <a:lnTo>
                  <a:pt x="1156" y="559"/>
                </a:lnTo>
                <a:lnTo>
                  <a:pt x="1162" y="554"/>
                </a:lnTo>
                <a:lnTo>
                  <a:pt x="1168" y="548"/>
                </a:lnTo>
                <a:lnTo>
                  <a:pt x="1182" y="534"/>
                </a:lnTo>
                <a:lnTo>
                  <a:pt x="1196" y="518"/>
                </a:lnTo>
                <a:lnTo>
                  <a:pt x="1196" y="518"/>
                </a:lnTo>
                <a:lnTo>
                  <a:pt x="1185" y="504"/>
                </a:lnTo>
                <a:lnTo>
                  <a:pt x="1163" y="474"/>
                </a:lnTo>
                <a:lnTo>
                  <a:pt x="1163" y="474"/>
                </a:lnTo>
                <a:lnTo>
                  <a:pt x="1153" y="458"/>
                </a:lnTo>
                <a:lnTo>
                  <a:pt x="1142" y="439"/>
                </a:lnTo>
                <a:lnTo>
                  <a:pt x="1136" y="430"/>
                </a:lnTo>
                <a:lnTo>
                  <a:pt x="1127" y="423"/>
                </a:lnTo>
                <a:lnTo>
                  <a:pt x="1118" y="417"/>
                </a:lnTo>
                <a:lnTo>
                  <a:pt x="1109" y="412"/>
                </a:lnTo>
                <a:lnTo>
                  <a:pt x="1109" y="412"/>
                </a:lnTo>
                <a:lnTo>
                  <a:pt x="1101" y="411"/>
                </a:lnTo>
                <a:lnTo>
                  <a:pt x="1091" y="409"/>
                </a:lnTo>
                <a:lnTo>
                  <a:pt x="1066" y="409"/>
                </a:lnTo>
                <a:lnTo>
                  <a:pt x="1036" y="411"/>
                </a:lnTo>
                <a:lnTo>
                  <a:pt x="998" y="414"/>
                </a:lnTo>
                <a:lnTo>
                  <a:pt x="917" y="423"/>
                </a:lnTo>
                <a:lnTo>
                  <a:pt x="836" y="434"/>
                </a:lnTo>
                <a:lnTo>
                  <a:pt x="836" y="434"/>
                </a:lnTo>
                <a:lnTo>
                  <a:pt x="772" y="442"/>
                </a:lnTo>
                <a:lnTo>
                  <a:pt x="747" y="445"/>
                </a:lnTo>
                <a:lnTo>
                  <a:pt x="726" y="449"/>
                </a:lnTo>
                <a:lnTo>
                  <a:pt x="710" y="453"/>
                </a:lnTo>
                <a:lnTo>
                  <a:pt x="695" y="458"/>
                </a:lnTo>
                <a:lnTo>
                  <a:pt x="683" y="464"/>
                </a:lnTo>
                <a:lnTo>
                  <a:pt x="670" y="470"/>
                </a:lnTo>
                <a:lnTo>
                  <a:pt x="670" y="470"/>
                </a:lnTo>
                <a:lnTo>
                  <a:pt x="659" y="479"/>
                </a:lnTo>
                <a:lnTo>
                  <a:pt x="650" y="490"/>
                </a:lnTo>
                <a:lnTo>
                  <a:pt x="642" y="501"/>
                </a:lnTo>
                <a:lnTo>
                  <a:pt x="633" y="512"/>
                </a:lnTo>
                <a:lnTo>
                  <a:pt x="618" y="534"/>
                </a:lnTo>
                <a:lnTo>
                  <a:pt x="610" y="543"/>
                </a:lnTo>
                <a:lnTo>
                  <a:pt x="601" y="552"/>
                </a:lnTo>
                <a:lnTo>
                  <a:pt x="601" y="552"/>
                </a:lnTo>
                <a:lnTo>
                  <a:pt x="579" y="567"/>
                </a:lnTo>
                <a:lnTo>
                  <a:pt x="574" y="570"/>
                </a:lnTo>
                <a:lnTo>
                  <a:pt x="568" y="578"/>
                </a:lnTo>
                <a:lnTo>
                  <a:pt x="568" y="578"/>
                </a:lnTo>
                <a:lnTo>
                  <a:pt x="554" y="593"/>
                </a:lnTo>
                <a:lnTo>
                  <a:pt x="546" y="600"/>
                </a:lnTo>
                <a:lnTo>
                  <a:pt x="534" y="606"/>
                </a:lnTo>
                <a:lnTo>
                  <a:pt x="534" y="606"/>
                </a:lnTo>
                <a:lnTo>
                  <a:pt x="522" y="614"/>
                </a:lnTo>
                <a:lnTo>
                  <a:pt x="513" y="619"/>
                </a:lnTo>
                <a:lnTo>
                  <a:pt x="497" y="629"/>
                </a:lnTo>
                <a:lnTo>
                  <a:pt x="497" y="629"/>
                </a:lnTo>
                <a:lnTo>
                  <a:pt x="483" y="637"/>
                </a:lnTo>
                <a:lnTo>
                  <a:pt x="472" y="643"/>
                </a:lnTo>
                <a:lnTo>
                  <a:pt x="472" y="643"/>
                </a:lnTo>
                <a:lnTo>
                  <a:pt x="462" y="648"/>
                </a:lnTo>
                <a:lnTo>
                  <a:pt x="454" y="656"/>
                </a:lnTo>
                <a:lnTo>
                  <a:pt x="446" y="663"/>
                </a:lnTo>
                <a:lnTo>
                  <a:pt x="442" y="669"/>
                </a:lnTo>
                <a:lnTo>
                  <a:pt x="442" y="669"/>
                </a:lnTo>
                <a:lnTo>
                  <a:pt x="441" y="672"/>
                </a:lnTo>
                <a:lnTo>
                  <a:pt x="442" y="676"/>
                </a:lnTo>
                <a:lnTo>
                  <a:pt x="445" y="681"/>
                </a:lnTo>
                <a:lnTo>
                  <a:pt x="446" y="683"/>
                </a:lnTo>
                <a:lnTo>
                  <a:pt x="446" y="685"/>
                </a:lnTo>
                <a:lnTo>
                  <a:pt x="445" y="687"/>
                </a:lnTo>
                <a:lnTo>
                  <a:pt x="442" y="688"/>
                </a:lnTo>
                <a:lnTo>
                  <a:pt x="442" y="688"/>
                </a:lnTo>
                <a:lnTo>
                  <a:pt x="434" y="688"/>
                </a:lnTo>
                <a:lnTo>
                  <a:pt x="426" y="688"/>
                </a:lnTo>
                <a:lnTo>
                  <a:pt x="419" y="687"/>
                </a:lnTo>
                <a:lnTo>
                  <a:pt x="413" y="684"/>
                </a:lnTo>
                <a:lnTo>
                  <a:pt x="413" y="684"/>
                </a:lnTo>
                <a:lnTo>
                  <a:pt x="400" y="677"/>
                </a:lnTo>
                <a:lnTo>
                  <a:pt x="390" y="673"/>
                </a:lnTo>
                <a:lnTo>
                  <a:pt x="390" y="673"/>
                </a:lnTo>
                <a:lnTo>
                  <a:pt x="389" y="672"/>
                </a:lnTo>
                <a:lnTo>
                  <a:pt x="389" y="669"/>
                </a:lnTo>
                <a:lnTo>
                  <a:pt x="388" y="664"/>
                </a:lnTo>
                <a:lnTo>
                  <a:pt x="387" y="655"/>
                </a:lnTo>
                <a:lnTo>
                  <a:pt x="387" y="655"/>
                </a:lnTo>
                <a:lnTo>
                  <a:pt x="383" y="640"/>
                </a:lnTo>
                <a:lnTo>
                  <a:pt x="383" y="640"/>
                </a:lnTo>
                <a:lnTo>
                  <a:pt x="384" y="637"/>
                </a:lnTo>
                <a:lnTo>
                  <a:pt x="386" y="631"/>
                </a:lnTo>
                <a:lnTo>
                  <a:pt x="394" y="617"/>
                </a:lnTo>
                <a:lnTo>
                  <a:pt x="405" y="604"/>
                </a:lnTo>
                <a:lnTo>
                  <a:pt x="412" y="599"/>
                </a:lnTo>
                <a:lnTo>
                  <a:pt x="416" y="595"/>
                </a:lnTo>
                <a:lnTo>
                  <a:pt x="416" y="595"/>
                </a:lnTo>
                <a:lnTo>
                  <a:pt x="433" y="588"/>
                </a:lnTo>
                <a:lnTo>
                  <a:pt x="450" y="578"/>
                </a:lnTo>
                <a:lnTo>
                  <a:pt x="450" y="578"/>
                </a:lnTo>
                <a:lnTo>
                  <a:pt x="455" y="572"/>
                </a:lnTo>
                <a:lnTo>
                  <a:pt x="461" y="564"/>
                </a:lnTo>
                <a:lnTo>
                  <a:pt x="473" y="543"/>
                </a:lnTo>
                <a:lnTo>
                  <a:pt x="485" y="523"/>
                </a:lnTo>
                <a:lnTo>
                  <a:pt x="490" y="511"/>
                </a:lnTo>
                <a:lnTo>
                  <a:pt x="490" y="511"/>
                </a:lnTo>
                <a:lnTo>
                  <a:pt x="492" y="506"/>
                </a:lnTo>
                <a:lnTo>
                  <a:pt x="493" y="502"/>
                </a:lnTo>
                <a:lnTo>
                  <a:pt x="493" y="500"/>
                </a:lnTo>
                <a:lnTo>
                  <a:pt x="492" y="497"/>
                </a:lnTo>
                <a:lnTo>
                  <a:pt x="486" y="492"/>
                </a:lnTo>
                <a:lnTo>
                  <a:pt x="486" y="492"/>
                </a:lnTo>
                <a:lnTo>
                  <a:pt x="482" y="491"/>
                </a:lnTo>
                <a:lnTo>
                  <a:pt x="480" y="491"/>
                </a:lnTo>
                <a:lnTo>
                  <a:pt x="476" y="492"/>
                </a:lnTo>
                <a:lnTo>
                  <a:pt x="472" y="495"/>
                </a:lnTo>
                <a:lnTo>
                  <a:pt x="466" y="505"/>
                </a:lnTo>
                <a:lnTo>
                  <a:pt x="457" y="518"/>
                </a:lnTo>
                <a:lnTo>
                  <a:pt x="457" y="518"/>
                </a:lnTo>
                <a:lnTo>
                  <a:pt x="451" y="526"/>
                </a:lnTo>
                <a:lnTo>
                  <a:pt x="446" y="533"/>
                </a:lnTo>
                <a:lnTo>
                  <a:pt x="433" y="546"/>
                </a:lnTo>
                <a:lnTo>
                  <a:pt x="419" y="557"/>
                </a:lnTo>
                <a:lnTo>
                  <a:pt x="405" y="567"/>
                </a:lnTo>
                <a:lnTo>
                  <a:pt x="405" y="567"/>
                </a:lnTo>
                <a:lnTo>
                  <a:pt x="399" y="569"/>
                </a:lnTo>
                <a:lnTo>
                  <a:pt x="395" y="570"/>
                </a:lnTo>
                <a:lnTo>
                  <a:pt x="392" y="570"/>
                </a:lnTo>
                <a:lnTo>
                  <a:pt x="390" y="570"/>
                </a:lnTo>
                <a:lnTo>
                  <a:pt x="389" y="572"/>
                </a:lnTo>
                <a:lnTo>
                  <a:pt x="387" y="578"/>
                </a:lnTo>
                <a:lnTo>
                  <a:pt x="387" y="578"/>
                </a:lnTo>
                <a:lnTo>
                  <a:pt x="384" y="584"/>
                </a:lnTo>
                <a:lnTo>
                  <a:pt x="383" y="588"/>
                </a:lnTo>
                <a:lnTo>
                  <a:pt x="381" y="589"/>
                </a:lnTo>
                <a:lnTo>
                  <a:pt x="376" y="588"/>
                </a:lnTo>
                <a:lnTo>
                  <a:pt x="376" y="588"/>
                </a:lnTo>
                <a:lnTo>
                  <a:pt x="368" y="589"/>
                </a:lnTo>
                <a:lnTo>
                  <a:pt x="357" y="590"/>
                </a:lnTo>
                <a:lnTo>
                  <a:pt x="345" y="594"/>
                </a:lnTo>
                <a:lnTo>
                  <a:pt x="332" y="599"/>
                </a:lnTo>
                <a:lnTo>
                  <a:pt x="332" y="599"/>
                </a:lnTo>
                <a:lnTo>
                  <a:pt x="319" y="605"/>
                </a:lnTo>
                <a:lnTo>
                  <a:pt x="309" y="610"/>
                </a:lnTo>
                <a:lnTo>
                  <a:pt x="300" y="612"/>
                </a:lnTo>
                <a:lnTo>
                  <a:pt x="295" y="614"/>
                </a:lnTo>
                <a:lnTo>
                  <a:pt x="295" y="614"/>
                </a:lnTo>
                <a:lnTo>
                  <a:pt x="284" y="615"/>
                </a:lnTo>
                <a:lnTo>
                  <a:pt x="279" y="614"/>
                </a:lnTo>
                <a:lnTo>
                  <a:pt x="277" y="612"/>
                </a:lnTo>
                <a:lnTo>
                  <a:pt x="277" y="610"/>
                </a:lnTo>
                <a:lnTo>
                  <a:pt x="277" y="610"/>
                </a:lnTo>
                <a:lnTo>
                  <a:pt x="278" y="606"/>
                </a:lnTo>
                <a:lnTo>
                  <a:pt x="279" y="604"/>
                </a:lnTo>
                <a:lnTo>
                  <a:pt x="280" y="603"/>
                </a:lnTo>
                <a:lnTo>
                  <a:pt x="280" y="603"/>
                </a:lnTo>
                <a:lnTo>
                  <a:pt x="274" y="603"/>
                </a:lnTo>
                <a:lnTo>
                  <a:pt x="269" y="604"/>
                </a:lnTo>
                <a:lnTo>
                  <a:pt x="262" y="606"/>
                </a:lnTo>
                <a:lnTo>
                  <a:pt x="262" y="606"/>
                </a:lnTo>
                <a:lnTo>
                  <a:pt x="253" y="610"/>
                </a:lnTo>
                <a:lnTo>
                  <a:pt x="243" y="612"/>
                </a:lnTo>
                <a:lnTo>
                  <a:pt x="233" y="614"/>
                </a:lnTo>
                <a:lnTo>
                  <a:pt x="231" y="612"/>
                </a:lnTo>
                <a:lnTo>
                  <a:pt x="228" y="610"/>
                </a:lnTo>
                <a:lnTo>
                  <a:pt x="228" y="610"/>
                </a:lnTo>
                <a:lnTo>
                  <a:pt x="228" y="606"/>
                </a:lnTo>
                <a:lnTo>
                  <a:pt x="228" y="603"/>
                </a:lnTo>
                <a:lnTo>
                  <a:pt x="228" y="599"/>
                </a:lnTo>
                <a:lnTo>
                  <a:pt x="228" y="599"/>
                </a:lnTo>
                <a:lnTo>
                  <a:pt x="217" y="604"/>
                </a:lnTo>
                <a:lnTo>
                  <a:pt x="207" y="606"/>
                </a:lnTo>
                <a:lnTo>
                  <a:pt x="204" y="607"/>
                </a:lnTo>
                <a:lnTo>
                  <a:pt x="200" y="606"/>
                </a:lnTo>
                <a:lnTo>
                  <a:pt x="200" y="606"/>
                </a:lnTo>
                <a:lnTo>
                  <a:pt x="194" y="606"/>
                </a:lnTo>
                <a:lnTo>
                  <a:pt x="189" y="606"/>
                </a:lnTo>
                <a:lnTo>
                  <a:pt x="185" y="606"/>
                </a:lnTo>
                <a:lnTo>
                  <a:pt x="185" y="605"/>
                </a:lnTo>
                <a:lnTo>
                  <a:pt x="185" y="603"/>
                </a:lnTo>
                <a:lnTo>
                  <a:pt x="185" y="603"/>
                </a:lnTo>
                <a:lnTo>
                  <a:pt x="189" y="588"/>
                </a:lnTo>
                <a:lnTo>
                  <a:pt x="189" y="588"/>
                </a:lnTo>
                <a:lnTo>
                  <a:pt x="187" y="588"/>
                </a:lnTo>
                <a:lnTo>
                  <a:pt x="184" y="585"/>
                </a:lnTo>
                <a:lnTo>
                  <a:pt x="182" y="582"/>
                </a:lnTo>
                <a:lnTo>
                  <a:pt x="184" y="579"/>
                </a:lnTo>
                <a:lnTo>
                  <a:pt x="185" y="578"/>
                </a:lnTo>
                <a:lnTo>
                  <a:pt x="185" y="578"/>
                </a:lnTo>
                <a:lnTo>
                  <a:pt x="194" y="572"/>
                </a:lnTo>
                <a:lnTo>
                  <a:pt x="207" y="565"/>
                </a:lnTo>
                <a:lnTo>
                  <a:pt x="223" y="560"/>
                </a:lnTo>
                <a:lnTo>
                  <a:pt x="231" y="559"/>
                </a:lnTo>
                <a:lnTo>
                  <a:pt x="236" y="559"/>
                </a:lnTo>
                <a:lnTo>
                  <a:pt x="236" y="559"/>
                </a:lnTo>
                <a:lnTo>
                  <a:pt x="247" y="559"/>
                </a:lnTo>
                <a:lnTo>
                  <a:pt x="265" y="559"/>
                </a:lnTo>
                <a:lnTo>
                  <a:pt x="265" y="559"/>
                </a:lnTo>
                <a:lnTo>
                  <a:pt x="286" y="557"/>
                </a:lnTo>
                <a:lnTo>
                  <a:pt x="305" y="556"/>
                </a:lnTo>
                <a:lnTo>
                  <a:pt x="321" y="552"/>
                </a:lnTo>
                <a:lnTo>
                  <a:pt x="327" y="551"/>
                </a:lnTo>
                <a:lnTo>
                  <a:pt x="332" y="548"/>
                </a:lnTo>
                <a:lnTo>
                  <a:pt x="332" y="548"/>
                </a:lnTo>
                <a:lnTo>
                  <a:pt x="335" y="544"/>
                </a:lnTo>
                <a:lnTo>
                  <a:pt x="340" y="538"/>
                </a:lnTo>
                <a:lnTo>
                  <a:pt x="347" y="525"/>
                </a:lnTo>
                <a:lnTo>
                  <a:pt x="357" y="504"/>
                </a:lnTo>
                <a:lnTo>
                  <a:pt x="357" y="504"/>
                </a:lnTo>
                <a:lnTo>
                  <a:pt x="368" y="463"/>
                </a:lnTo>
                <a:lnTo>
                  <a:pt x="368" y="463"/>
                </a:lnTo>
                <a:close/>
              </a:path>
            </a:pathLst>
          </a:custGeom>
          <a:gradFill flip="none" rotWithShape="1">
            <a:gsLst>
              <a:gs pos="100000">
                <a:srgbClr val="663300"/>
              </a:gs>
              <a:gs pos="0">
                <a:srgbClr val="FFCC66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1">
            <a:extLst>
              <a:ext uri="{FF2B5EF4-FFF2-40B4-BE49-F238E27FC236}">
                <a16:creationId xmlns:a16="http://schemas.microsoft.com/office/drawing/2014/main" id="{5F896E1B-2FD1-4356-8A02-BB26056E65C4}"/>
              </a:ext>
            </a:extLst>
          </p:cNvPr>
          <p:cNvSpPr>
            <a:spLocks/>
          </p:cNvSpPr>
          <p:nvPr/>
        </p:nvSpPr>
        <p:spPr bwMode="auto">
          <a:xfrm>
            <a:off x="176677" y="5324683"/>
            <a:ext cx="1910388" cy="644977"/>
          </a:xfrm>
          <a:custGeom>
            <a:avLst/>
            <a:gdLst>
              <a:gd name="T0" fmla="*/ 1357 w 1946"/>
              <a:gd name="T1" fmla="*/ 17 h 657"/>
              <a:gd name="T2" fmla="*/ 1170 w 1946"/>
              <a:gd name="T3" fmla="*/ 6 h 657"/>
              <a:gd name="T4" fmla="*/ 1020 w 1946"/>
              <a:gd name="T5" fmla="*/ 73 h 657"/>
              <a:gd name="T6" fmla="*/ 776 w 1946"/>
              <a:gd name="T7" fmla="*/ 260 h 657"/>
              <a:gd name="T8" fmla="*/ 620 w 1946"/>
              <a:gd name="T9" fmla="*/ 396 h 657"/>
              <a:gd name="T10" fmla="*/ 384 w 1946"/>
              <a:gd name="T11" fmla="*/ 519 h 657"/>
              <a:gd name="T12" fmla="*/ 174 w 1946"/>
              <a:gd name="T13" fmla="*/ 604 h 657"/>
              <a:gd name="T14" fmla="*/ 1 w 1946"/>
              <a:gd name="T15" fmla="*/ 649 h 657"/>
              <a:gd name="T16" fmla="*/ 46 w 1946"/>
              <a:gd name="T17" fmla="*/ 656 h 657"/>
              <a:gd name="T18" fmla="*/ 444 w 1946"/>
              <a:gd name="T19" fmla="*/ 589 h 657"/>
              <a:gd name="T20" fmla="*/ 584 w 1946"/>
              <a:gd name="T21" fmla="*/ 569 h 657"/>
              <a:gd name="T22" fmla="*/ 605 w 1946"/>
              <a:gd name="T23" fmla="*/ 581 h 657"/>
              <a:gd name="T24" fmla="*/ 663 w 1946"/>
              <a:gd name="T25" fmla="*/ 530 h 657"/>
              <a:gd name="T26" fmla="*/ 836 w 1946"/>
              <a:gd name="T27" fmla="*/ 461 h 657"/>
              <a:gd name="T28" fmla="*/ 890 w 1946"/>
              <a:gd name="T29" fmla="*/ 464 h 657"/>
              <a:gd name="T30" fmla="*/ 912 w 1946"/>
              <a:gd name="T31" fmla="*/ 524 h 657"/>
              <a:gd name="T32" fmla="*/ 926 w 1946"/>
              <a:gd name="T33" fmla="*/ 608 h 657"/>
              <a:gd name="T34" fmla="*/ 1005 w 1946"/>
              <a:gd name="T35" fmla="*/ 650 h 657"/>
              <a:gd name="T36" fmla="*/ 1063 w 1946"/>
              <a:gd name="T37" fmla="*/ 652 h 657"/>
              <a:gd name="T38" fmla="*/ 1131 w 1946"/>
              <a:gd name="T39" fmla="*/ 654 h 657"/>
              <a:gd name="T40" fmla="*/ 1141 w 1946"/>
              <a:gd name="T41" fmla="*/ 636 h 657"/>
              <a:gd name="T42" fmla="*/ 1170 w 1946"/>
              <a:gd name="T43" fmla="*/ 641 h 657"/>
              <a:gd name="T44" fmla="*/ 1169 w 1946"/>
              <a:gd name="T45" fmla="*/ 628 h 657"/>
              <a:gd name="T46" fmla="*/ 1159 w 1946"/>
              <a:gd name="T47" fmla="*/ 613 h 657"/>
              <a:gd name="T48" fmla="*/ 1026 w 1946"/>
              <a:gd name="T49" fmla="*/ 583 h 657"/>
              <a:gd name="T50" fmla="*/ 1093 w 1946"/>
              <a:gd name="T51" fmla="*/ 478 h 657"/>
              <a:gd name="T52" fmla="*/ 1211 w 1946"/>
              <a:gd name="T53" fmla="*/ 396 h 657"/>
              <a:gd name="T54" fmla="*/ 1242 w 1946"/>
              <a:gd name="T55" fmla="*/ 415 h 657"/>
              <a:gd name="T56" fmla="*/ 1253 w 1946"/>
              <a:gd name="T57" fmla="*/ 490 h 657"/>
              <a:gd name="T58" fmla="*/ 1302 w 1946"/>
              <a:gd name="T59" fmla="*/ 543 h 657"/>
              <a:gd name="T60" fmla="*/ 1357 w 1946"/>
              <a:gd name="T61" fmla="*/ 550 h 657"/>
              <a:gd name="T62" fmla="*/ 1415 w 1946"/>
              <a:gd name="T63" fmla="*/ 541 h 657"/>
              <a:gd name="T64" fmla="*/ 1401 w 1946"/>
              <a:gd name="T65" fmla="*/ 526 h 657"/>
              <a:gd name="T66" fmla="*/ 1367 w 1946"/>
              <a:gd name="T67" fmla="*/ 515 h 657"/>
              <a:gd name="T68" fmla="*/ 1315 w 1946"/>
              <a:gd name="T69" fmla="*/ 500 h 657"/>
              <a:gd name="T70" fmla="*/ 1318 w 1946"/>
              <a:gd name="T71" fmla="*/ 463 h 657"/>
              <a:gd name="T72" fmla="*/ 1354 w 1946"/>
              <a:gd name="T73" fmla="*/ 397 h 657"/>
              <a:gd name="T74" fmla="*/ 1461 w 1946"/>
              <a:gd name="T75" fmla="*/ 379 h 657"/>
              <a:gd name="T76" fmla="*/ 1576 w 1946"/>
              <a:gd name="T77" fmla="*/ 432 h 657"/>
              <a:gd name="T78" fmla="*/ 1661 w 1946"/>
              <a:gd name="T79" fmla="*/ 488 h 657"/>
              <a:gd name="T80" fmla="*/ 1706 w 1946"/>
              <a:gd name="T81" fmla="*/ 503 h 657"/>
              <a:gd name="T82" fmla="*/ 1773 w 1946"/>
              <a:gd name="T83" fmla="*/ 501 h 657"/>
              <a:gd name="T84" fmla="*/ 1790 w 1946"/>
              <a:gd name="T85" fmla="*/ 490 h 657"/>
              <a:gd name="T86" fmla="*/ 1806 w 1946"/>
              <a:gd name="T87" fmla="*/ 483 h 657"/>
              <a:gd name="T88" fmla="*/ 1820 w 1946"/>
              <a:gd name="T89" fmla="*/ 469 h 657"/>
              <a:gd name="T90" fmla="*/ 1814 w 1946"/>
              <a:gd name="T91" fmla="*/ 459 h 657"/>
              <a:gd name="T92" fmla="*/ 1728 w 1946"/>
              <a:gd name="T93" fmla="*/ 451 h 657"/>
              <a:gd name="T94" fmla="*/ 1687 w 1946"/>
              <a:gd name="T95" fmla="*/ 421 h 657"/>
              <a:gd name="T96" fmla="*/ 1650 w 1946"/>
              <a:gd name="T97" fmla="*/ 295 h 657"/>
              <a:gd name="T98" fmla="*/ 1671 w 1946"/>
              <a:gd name="T99" fmla="*/ 246 h 657"/>
              <a:gd name="T100" fmla="*/ 1828 w 1946"/>
              <a:gd name="T101" fmla="*/ 175 h 657"/>
              <a:gd name="T102" fmla="*/ 1910 w 1946"/>
              <a:gd name="T103" fmla="*/ 151 h 657"/>
              <a:gd name="T104" fmla="*/ 1935 w 1946"/>
              <a:gd name="T105" fmla="*/ 135 h 657"/>
              <a:gd name="T106" fmla="*/ 1945 w 1946"/>
              <a:gd name="T107" fmla="*/ 151 h 657"/>
              <a:gd name="T108" fmla="*/ 1914 w 1946"/>
              <a:gd name="T109" fmla="*/ 109 h 657"/>
              <a:gd name="T110" fmla="*/ 1899 w 1946"/>
              <a:gd name="T111" fmla="*/ 73 h 657"/>
              <a:gd name="T112" fmla="*/ 1819 w 1946"/>
              <a:gd name="T113" fmla="*/ 22 h 657"/>
              <a:gd name="T114" fmla="*/ 1722 w 1946"/>
              <a:gd name="T115" fmla="*/ 0 h 657"/>
              <a:gd name="T116" fmla="*/ 1588 w 1946"/>
              <a:gd name="T117" fmla="*/ 45 h 657"/>
              <a:gd name="T118" fmla="*/ 1484 w 1946"/>
              <a:gd name="T119" fmla="*/ 62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946" h="657">
                <a:moveTo>
                  <a:pt x="1484" y="62"/>
                </a:moveTo>
                <a:lnTo>
                  <a:pt x="1484" y="62"/>
                </a:lnTo>
                <a:lnTo>
                  <a:pt x="1477" y="58"/>
                </a:lnTo>
                <a:lnTo>
                  <a:pt x="1455" y="49"/>
                </a:lnTo>
                <a:lnTo>
                  <a:pt x="1422" y="37"/>
                </a:lnTo>
                <a:lnTo>
                  <a:pt x="1380" y="25"/>
                </a:lnTo>
                <a:lnTo>
                  <a:pt x="1357" y="17"/>
                </a:lnTo>
                <a:lnTo>
                  <a:pt x="1331" y="12"/>
                </a:lnTo>
                <a:lnTo>
                  <a:pt x="1305" y="7"/>
                </a:lnTo>
                <a:lnTo>
                  <a:pt x="1279" y="4"/>
                </a:lnTo>
                <a:lnTo>
                  <a:pt x="1252" y="1"/>
                </a:lnTo>
                <a:lnTo>
                  <a:pt x="1224" y="1"/>
                </a:lnTo>
                <a:lnTo>
                  <a:pt x="1197" y="2"/>
                </a:lnTo>
                <a:lnTo>
                  <a:pt x="1170" y="6"/>
                </a:lnTo>
                <a:lnTo>
                  <a:pt x="1170" y="6"/>
                </a:lnTo>
                <a:lnTo>
                  <a:pt x="1156" y="9"/>
                </a:lnTo>
                <a:lnTo>
                  <a:pt x="1143" y="14"/>
                </a:lnTo>
                <a:lnTo>
                  <a:pt x="1114" y="23"/>
                </a:lnTo>
                <a:lnTo>
                  <a:pt x="1083" y="38"/>
                </a:lnTo>
                <a:lnTo>
                  <a:pt x="1052" y="54"/>
                </a:lnTo>
                <a:lnTo>
                  <a:pt x="1020" y="73"/>
                </a:lnTo>
                <a:lnTo>
                  <a:pt x="989" y="94"/>
                </a:lnTo>
                <a:lnTo>
                  <a:pt x="958" y="115"/>
                </a:lnTo>
                <a:lnTo>
                  <a:pt x="928" y="137"/>
                </a:lnTo>
                <a:lnTo>
                  <a:pt x="873" y="179"/>
                </a:lnTo>
                <a:lnTo>
                  <a:pt x="827" y="218"/>
                </a:lnTo>
                <a:lnTo>
                  <a:pt x="776" y="260"/>
                </a:lnTo>
                <a:lnTo>
                  <a:pt x="776" y="260"/>
                </a:lnTo>
                <a:lnTo>
                  <a:pt x="765" y="270"/>
                </a:lnTo>
                <a:lnTo>
                  <a:pt x="748" y="287"/>
                </a:lnTo>
                <a:lnTo>
                  <a:pt x="727" y="308"/>
                </a:lnTo>
                <a:lnTo>
                  <a:pt x="699" y="333"/>
                </a:lnTo>
                <a:lnTo>
                  <a:pt x="670" y="359"/>
                </a:lnTo>
                <a:lnTo>
                  <a:pt x="637" y="384"/>
                </a:lnTo>
                <a:lnTo>
                  <a:pt x="620" y="396"/>
                </a:lnTo>
                <a:lnTo>
                  <a:pt x="602" y="407"/>
                </a:lnTo>
                <a:lnTo>
                  <a:pt x="584" y="417"/>
                </a:lnTo>
                <a:lnTo>
                  <a:pt x="566" y="426"/>
                </a:lnTo>
                <a:lnTo>
                  <a:pt x="566" y="426"/>
                </a:lnTo>
                <a:lnTo>
                  <a:pt x="526" y="444"/>
                </a:lnTo>
                <a:lnTo>
                  <a:pt x="480" y="468"/>
                </a:lnTo>
                <a:lnTo>
                  <a:pt x="384" y="519"/>
                </a:lnTo>
                <a:lnTo>
                  <a:pt x="337" y="543"/>
                </a:lnTo>
                <a:lnTo>
                  <a:pt x="293" y="566"/>
                </a:lnTo>
                <a:lnTo>
                  <a:pt x="257" y="582"/>
                </a:lnTo>
                <a:lnTo>
                  <a:pt x="244" y="588"/>
                </a:lnTo>
                <a:lnTo>
                  <a:pt x="231" y="592"/>
                </a:lnTo>
                <a:lnTo>
                  <a:pt x="231" y="592"/>
                </a:lnTo>
                <a:lnTo>
                  <a:pt x="174" y="604"/>
                </a:lnTo>
                <a:lnTo>
                  <a:pt x="106" y="619"/>
                </a:lnTo>
                <a:lnTo>
                  <a:pt x="46" y="631"/>
                </a:lnTo>
                <a:lnTo>
                  <a:pt x="26" y="636"/>
                </a:lnTo>
                <a:lnTo>
                  <a:pt x="15" y="639"/>
                </a:lnTo>
                <a:lnTo>
                  <a:pt x="15" y="639"/>
                </a:lnTo>
                <a:lnTo>
                  <a:pt x="6" y="644"/>
                </a:lnTo>
                <a:lnTo>
                  <a:pt x="1" y="649"/>
                </a:lnTo>
                <a:lnTo>
                  <a:pt x="0" y="651"/>
                </a:lnTo>
                <a:lnTo>
                  <a:pt x="0" y="652"/>
                </a:lnTo>
                <a:lnTo>
                  <a:pt x="2" y="655"/>
                </a:lnTo>
                <a:lnTo>
                  <a:pt x="6" y="656"/>
                </a:lnTo>
                <a:lnTo>
                  <a:pt x="6" y="656"/>
                </a:lnTo>
                <a:lnTo>
                  <a:pt x="18" y="657"/>
                </a:lnTo>
                <a:lnTo>
                  <a:pt x="46" y="656"/>
                </a:lnTo>
                <a:lnTo>
                  <a:pt x="126" y="649"/>
                </a:lnTo>
                <a:lnTo>
                  <a:pt x="213" y="640"/>
                </a:lnTo>
                <a:lnTo>
                  <a:pt x="272" y="633"/>
                </a:lnTo>
                <a:lnTo>
                  <a:pt x="272" y="633"/>
                </a:lnTo>
                <a:lnTo>
                  <a:pt x="299" y="628"/>
                </a:lnTo>
                <a:lnTo>
                  <a:pt x="340" y="617"/>
                </a:lnTo>
                <a:lnTo>
                  <a:pt x="444" y="589"/>
                </a:lnTo>
                <a:lnTo>
                  <a:pt x="580" y="550"/>
                </a:lnTo>
                <a:lnTo>
                  <a:pt x="580" y="550"/>
                </a:lnTo>
                <a:lnTo>
                  <a:pt x="580" y="553"/>
                </a:lnTo>
                <a:lnTo>
                  <a:pt x="580" y="560"/>
                </a:lnTo>
                <a:lnTo>
                  <a:pt x="580" y="563"/>
                </a:lnTo>
                <a:lnTo>
                  <a:pt x="582" y="567"/>
                </a:lnTo>
                <a:lnTo>
                  <a:pt x="584" y="569"/>
                </a:lnTo>
                <a:lnTo>
                  <a:pt x="587" y="571"/>
                </a:lnTo>
                <a:lnTo>
                  <a:pt x="587" y="571"/>
                </a:lnTo>
                <a:lnTo>
                  <a:pt x="589" y="572"/>
                </a:lnTo>
                <a:lnTo>
                  <a:pt x="592" y="573"/>
                </a:lnTo>
                <a:lnTo>
                  <a:pt x="597" y="577"/>
                </a:lnTo>
                <a:lnTo>
                  <a:pt x="602" y="579"/>
                </a:lnTo>
                <a:lnTo>
                  <a:pt x="605" y="581"/>
                </a:lnTo>
                <a:lnTo>
                  <a:pt x="610" y="579"/>
                </a:lnTo>
                <a:lnTo>
                  <a:pt x="610" y="579"/>
                </a:lnTo>
                <a:lnTo>
                  <a:pt x="616" y="577"/>
                </a:lnTo>
                <a:lnTo>
                  <a:pt x="624" y="571"/>
                </a:lnTo>
                <a:lnTo>
                  <a:pt x="642" y="553"/>
                </a:lnTo>
                <a:lnTo>
                  <a:pt x="663" y="530"/>
                </a:lnTo>
                <a:lnTo>
                  <a:pt x="663" y="530"/>
                </a:lnTo>
                <a:lnTo>
                  <a:pt x="717" y="513"/>
                </a:lnTo>
                <a:lnTo>
                  <a:pt x="756" y="499"/>
                </a:lnTo>
                <a:lnTo>
                  <a:pt x="782" y="488"/>
                </a:lnTo>
                <a:lnTo>
                  <a:pt x="782" y="488"/>
                </a:lnTo>
                <a:lnTo>
                  <a:pt x="800" y="479"/>
                </a:lnTo>
                <a:lnTo>
                  <a:pt x="823" y="467"/>
                </a:lnTo>
                <a:lnTo>
                  <a:pt x="836" y="461"/>
                </a:lnTo>
                <a:lnTo>
                  <a:pt x="848" y="457"/>
                </a:lnTo>
                <a:lnTo>
                  <a:pt x="859" y="453"/>
                </a:lnTo>
                <a:lnTo>
                  <a:pt x="868" y="453"/>
                </a:lnTo>
                <a:lnTo>
                  <a:pt x="868" y="453"/>
                </a:lnTo>
                <a:lnTo>
                  <a:pt x="876" y="454"/>
                </a:lnTo>
                <a:lnTo>
                  <a:pt x="883" y="458"/>
                </a:lnTo>
                <a:lnTo>
                  <a:pt x="890" y="464"/>
                </a:lnTo>
                <a:lnTo>
                  <a:pt x="895" y="470"/>
                </a:lnTo>
                <a:lnTo>
                  <a:pt x="900" y="478"/>
                </a:lnTo>
                <a:lnTo>
                  <a:pt x="904" y="487"/>
                </a:lnTo>
                <a:lnTo>
                  <a:pt x="907" y="495"/>
                </a:lnTo>
                <a:lnTo>
                  <a:pt x="910" y="503"/>
                </a:lnTo>
                <a:lnTo>
                  <a:pt x="910" y="503"/>
                </a:lnTo>
                <a:lnTo>
                  <a:pt x="912" y="524"/>
                </a:lnTo>
                <a:lnTo>
                  <a:pt x="915" y="552"/>
                </a:lnTo>
                <a:lnTo>
                  <a:pt x="917" y="581"/>
                </a:lnTo>
                <a:lnTo>
                  <a:pt x="918" y="592"/>
                </a:lnTo>
                <a:lnTo>
                  <a:pt x="921" y="600"/>
                </a:lnTo>
                <a:lnTo>
                  <a:pt x="921" y="600"/>
                </a:lnTo>
                <a:lnTo>
                  <a:pt x="923" y="604"/>
                </a:lnTo>
                <a:lnTo>
                  <a:pt x="926" y="608"/>
                </a:lnTo>
                <a:lnTo>
                  <a:pt x="935" y="615"/>
                </a:lnTo>
                <a:lnTo>
                  <a:pt x="946" y="623"/>
                </a:lnTo>
                <a:lnTo>
                  <a:pt x="958" y="630"/>
                </a:lnTo>
                <a:lnTo>
                  <a:pt x="983" y="641"/>
                </a:lnTo>
                <a:lnTo>
                  <a:pt x="1001" y="647"/>
                </a:lnTo>
                <a:lnTo>
                  <a:pt x="1001" y="647"/>
                </a:lnTo>
                <a:lnTo>
                  <a:pt x="1005" y="650"/>
                </a:lnTo>
                <a:lnTo>
                  <a:pt x="1008" y="651"/>
                </a:lnTo>
                <a:lnTo>
                  <a:pt x="1010" y="652"/>
                </a:lnTo>
                <a:lnTo>
                  <a:pt x="1011" y="654"/>
                </a:lnTo>
                <a:lnTo>
                  <a:pt x="1016" y="654"/>
                </a:lnTo>
                <a:lnTo>
                  <a:pt x="1037" y="654"/>
                </a:lnTo>
                <a:lnTo>
                  <a:pt x="1037" y="654"/>
                </a:lnTo>
                <a:lnTo>
                  <a:pt x="1063" y="652"/>
                </a:lnTo>
                <a:lnTo>
                  <a:pt x="1082" y="651"/>
                </a:lnTo>
                <a:lnTo>
                  <a:pt x="1094" y="649"/>
                </a:lnTo>
                <a:lnTo>
                  <a:pt x="1099" y="647"/>
                </a:lnTo>
                <a:lnTo>
                  <a:pt x="1099" y="647"/>
                </a:lnTo>
                <a:lnTo>
                  <a:pt x="1105" y="649"/>
                </a:lnTo>
                <a:lnTo>
                  <a:pt x="1119" y="651"/>
                </a:lnTo>
                <a:lnTo>
                  <a:pt x="1131" y="654"/>
                </a:lnTo>
                <a:lnTo>
                  <a:pt x="1135" y="652"/>
                </a:lnTo>
                <a:lnTo>
                  <a:pt x="1136" y="652"/>
                </a:lnTo>
                <a:lnTo>
                  <a:pt x="1138" y="651"/>
                </a:lnTo>
                <a:lnTo>
                  <a:pt x="1138" y="651"/>
                </a:lnTo>
                <a:lnTo>
                  <a:pt x="1140" y="640"/>
                </a:lnTo>
                <a:lnTo>
                  <a:pt x="1141" y="638"/>
                </a:lnTo>
                <a:lnTo>
                  <a:pt x="1141" y="636"/>
                </a:lnTo>
                <a:lnTo>
                  <a:pt x="1140" y="636"/>
                </a:lnTo>
                <a:lnTo>
                  <a:pt x="1140" y="636"/>
                </a:lnTo>
                <a:lnTo>
                  <a:pt x="1144" y="638"/>
                </a:lnTo>
                <a:lnTo>
                  <a:pt x="1154" y="641"/>
                </a:lnTo>
                <a:lnTo>
                  <a:pt x="1160" y="643"/>
                </a:lnTo>
                <a:lnTo>
                  <a:pt x="1166" y="643"/>
                </a:lnTo>
                <a:lnTo>
                  <a:pt x="1170" y="641"/>
                </a:lnTo>
                <a:lnTo>
                  <a:pt x="1172" y="640"/>
                </a:lnTo>
                <a:lnTo>
                  <a:pt x="1174" y="639"/>
                </a:lnTo>
                <a:lnTo>
                  <a:pt x="1174" y="639"/>
                </a:lnTo>
                <a:lnTo>
                  <a:pt x="1174" y="635"/>
                </a:lnTo>
                <a:lnTo>
                  <a:pt x="1174" y="633"/>
                </a:lnTo>
                <a:lnTo>
                  <a:pt x="1171" y="630"/>
                </a:lnTo>
                <a:lnTo>
                  <a:pt x="1169" y="628"/>
                </a:lnTo>
                <a:lnTo>
                  <a:pt x="1164" y="625"/>
                </a:lnTo>
                <a:lnTo>
                  <a:pt x="1161" y="624"/>
                </a:lnTo>
                <a:lnTo>
                  <a:pt x="1161" y="624"/>
                </a:lnTo>
                <a:lnTo>
                  <a:pt x="1161" y="623"/>
                </a:lnTo>
                <a:lnTo>
                  <a:pt x="1161" y="618"/>
                </a:lnTo>
                <a:lnTo>
                  <a:pt x="1160" y="614"/>
                </a:lnTo>
                <a:lnTo>
                  <a:pt x="1159" y="613"/>
                </a:lnTo>
                <a:lnTo>
                  <a:pt x="1155" y="613"/>
                </a:lnTo>
                <a:lnTo>
                  <a:pt x="1155" y="613"/>
                </a:lnTo>
                <a:lnTo>
                  <a:pt x="1093" y="609"/>
                </a:lnTo>
                <a:lnTo>
                  <a:pt x="1057" y="609"/>
                </a:lnTo>
                <a:lnTo>
                  <a:pt x="1019" y="592"/>
                </a:lnTo>
                <a:lnTo>
                  <a:pt x="1019" y="592"/>
                </a:lnTo>
                <a:lnTo>
                  <a:pt x="1026" y="583"/>
                </a:lnTo>
                <a:lnTo>
                  <a:pt x="1045" y="562"/>
                </a:lnTo>
                <a:lnTo>
                  <a:pt x="1056" y="546"/>
                </a:lnTo>
                <a:lnTo>
                  <a:pt x="1068" y="529"/>
                </a:lnTo>
                <a:lnTo>
                  <a:pt x="1078" y="509"/>
                </a:lnTo>
                <a:lnTo>
                  <a:pt x="1087" y="488"/>
                </a:lnTo>
                <a:lnTo>
                  <a:pt x="1087" y="488"/>
                </a:lnTo>
                <a:lnTo>
                  <a:pt x="1093" y="478"/>
                </a:lnTo>
                <a:lnTo>
                  <a:pt x="1100" y="467"/>
                </a:lnTo>
                <a:lnTo>
                  <a:pt x="1110" y="457"/>
                </a:lnTo>
                <a:lnTo>
                  <a:pt x="1123" y="446"/>
                </a:lnTo>
                <a:lnTo>
                  <a:pt x="1136" y="437"/>
                </a:lnTo>
                <a:lnTo>
                  <a:pt x="1150" y="427"/>
                </a:lnTo>
                <a:lnTo>
                  <a:pt x="1181" y="410"/>
                </a:lnTo>
                <a:lnTo>
                  <a:pt x="1211" y="396"/>
                </a:lnTo>
                <a:lnTo>
                  <a:pt x="1235" y="385"/>
                </a:lnTo>
                <a:lnTo>
                  <a:pt x="1259" y="375"/>
                </a:lnTo>
                <a:lnTo>
                  <a:pt x="1259" y="375"/>
                </a:lnTo>
                <a:lnTo>
                  <a:pt x="1255" y="383"/>
                </a:lnTo>
                <a:lnTo>
                  <a:pt x="1248" y="397"/>
                </a:lnTo>
                <a:lnTo>
                  <a:pt x="1244" y="406"/>
                </a:lnTo>
                <a:lnTo>
                  <a:pt x="1242" y="415"/>
                </a:lnTo>
                <a:lnTo>
                  <a:pt x="1240" y="422"/>
                </a:lnTo>
                <a:lnTo>
                  <a:pt x="1242" y="428"/>
                </a:lnTo>
                <a:lnTo>
                  <a:pt x="1242" y="428"/>
                </a:lnTo>
                <a:lnTo>
                  <a:pt x="1243" y="437"/>
                </a:lnTo>
                <a:lnTo>
                  <a:pt x="1245" y="448"/>
                </a:lnTo>
                <a:lnTo>
                  <a:pt x="1249" y="475"/>
                </a:lnTo>
                <a:lnTo>
                  <a:pt x="1253" y="490"/>
                </a:lnTo>
                <a:lnTo>
                  <a:pt x="1256" y="504"/>
                </a:lnTo>
                <a:lnTo>
                  <a:pt x="1261" y="514"/>
                </a:lnTo>
                <a:lnTo>
                  <a:pt x="1264" y="517"/>
                </a:lnTo>
                <a:lnTo>
                  <a:pt x="1268" y="521"/>
                </a:lnTo>
                <a:lnTo>
                  <a:pt x="1306" y="545"/>
                </a:lnTo>
                <a:lnTo>
                  <a:pt x="1306" y="545"/>
                </a:lnTo>
                <a:lnTo>
                  <a:pt x="1302" y="543"/>
                </a:lnTo>
                <a:lnTo>
                  <a:pt x="1304" y="545"/>
                </a:lnTo>
                <a:lnTo>
                  <a:pt x="1315" y="547"/>
                </a:lnTo>
                <a:lnTo>
                  <a:pt x="1315" y="547"/>
                </a:lnTo>
                <a:lnTo>
                  <a:pt x="1332" y="550"/>
                </a:lnTo>
                <a:lnTo>
                  <a:pt x="1344" y="551"/>
                </a:lnTo>
                <a:lnTo>
                  <a:pt x="1357" y="550"/>
                </a:lnTo>
                <a:lnTo>
                  <a:pt x="1357" y="550"/>
                </a:lnTo>
                <a:lnTo>
                  <a:pt x="1370" y="550"/>
                </a:lnTo>
                <a:lnTo>
                  <a:pt x="1389" y="547"/>
                </a:lnTo>
                <a:lnTo>
                  <a:pt x="1389" y="547"/>
                </a:lnTo>
                <a:lnTo>
                  <a:pt x="1406" y="546"/>
                </a:lnTo>
                <a:lnTo>
                  <a:pt x="1410" y="545"/>
                </a:lnTo>
                <a:lnTo>
                  <a:pt x="1414" y="543"/>
                </a:lnTo>
                <a:lnTo>
                  <a:pt x="1415" y="541"/>
                </a:lnTo>
                <a:lnTo>
                  <a:pt x="1416" y="539"/>
                </a:lnTo>
                <a:lnTo>
                  <a:pt x="1416" y="539"/>
                </a:lnTo>
                <a:lnTo>
                  <a:pt x="1415" y="536"/>
                </a:lnTo>
                <a:lnTo>
                  <a:pt x="1414" y="534"/>
                </a:lnTo>
                <a:lnTo>
                  <a:pt x="1409" y="530"/>
                </a:lnTo>
                <a:lnTo>
                  <a:pt x="1405" y="529"/>
                </a:lnTo>
                <a:lnTo>
                  <a:pt x="1401" y="526"/>
                </a:lnTo>
                <a:lnTo>
                  <a:pt x="1401" y="526"/>
                </a:lnTo>
                <a:lnTo>
                  <a:pt x="1398" y="524"/>
                </a:lnTo>
                <a:lnTo>
                  <a:pt x="1393" y="520"/>
                </a:lnTo>
                <a:lnTo>
                  <a:pt x="1385" y="516"/>
                </a:lnTo>
                <a:lnTo>
                  <a:pt x="1378" y="515"/>
                </a:lnTo>
                <a:lnTo>
                  <a:pt x="1378" y="515"/>
                </a:lnTo>
                <a:lnTo>
                  <a:pt x="1367" y="515"/>
                </a:lnTo>
                <a:lnTo>
                  <a:pt x="1354" y="516"/>
                </a:lnTo>
                <a:lnTo>
                  <a:pt x="1339" y="517"/>
                </a:lnTo>
                <a:lnTo>
                  <a:pt x="1339" y="517"/>
                </a:lnTo>
                <a:lnTo>
                  <a:pt x="1334" y="515"/>
                </a:lnTo>
                <a:lnTo>
                  <a:pt x="1326" y="509"/>
                </a:lnTo>
                <a:lnTo>
                  <a:pt x="1320" y="505"/>
                </a:lnTo>
                <a:lnTo>
                  <a:pt x="1315" y="500"/>
                </a:lnTo>
                <a:lnTo>
                  <a:pt x="1311" y="494"/>
                </a:lnTo>
                <a:lnTo>
                  <a:pt x="1310" y="488"/>
                </a:lnTo>
                <a:lnTo>
                  <a:pt x="1310" y="488"/>
                </a:lnTo>
                <a:lnTo>
                  <a:pt x="1310" y="485"/>
                </a:lnTo>
                <a:lnTo>
                  <a:pt x="1310" y="482"/>
                </a:lnTo>
                <a:lnTo>
                  <a:pt x="1313" y="473"/>
                </a:lnTo>
                <a:lnTo>
                  <a:pt x="1318" y="463"/>
                </a:lnTo>
                <a:lnTo>
                  <a:pt x="1325" y="452"/>
                </a:lnTo>
                <a:lnTo>
                  <a:pt x="1337" y="432"/>
                </a:lnTo>
                <a:lnTo>
                  <a:pt x="1342" y="422"/>
                </a:lnTo>
                <a:lnTo>
                  <a:pt x="1344" y="415"/>
                </a:lnTo>
                <a:lnTo>
                  <a:pt x="1344" y="415"/>
                </a:lnTo>
                <a:lnTo>
                  <a:pt x="1348" y="406"/>
                </a:lnTo>
                <a:lnTo>
                  <a:pt x="1354" y="397"/>
                </a:lnTo>
                <a:lnTo>
                  <a:pt x="1362" y="387"/>
                </a:lnTo>
                <a:lnTo>
                  <a:pt x="1370" y="379"/>
                </a:lnTo>
                <a:lnTo>
                  <a:pt x="1385" y="364"/>
                </a:lnTo>
                <a:lnTo>
                  <a:pt x="1393" y="358"/>
                </a:lnTo>
                <a:lnTo>
                  <a:pt x="1393" y="358"/>
                </a:lnTo>
                <a:lnTo>
                  <a:pt x="1412" y="364"/>
                </a:lnTo>
                <a:lnTo>
                  <a:pt x="1461" y="379"/>
                </a:lnTo>
                <a:lnTo>
                  <a:pt x="1488" y="389"/>
                </a:lnTo>
                <a:lnTo>
                  <a:pt x="1514" y="399"/>
                </a:lnTo>
                <a:lnTo>
                  <a:pt x="1536" y="409"/>
                </a:lnTo>
                <a:lnTo>
                  <a:pt x="1545" y="412"/>
                </a:lnTo>
                <a:lnTo>
                  <a:pt x="1552" y="417"/>
                </a:lnTo>
                <a:lnTo>
                  <a:pt x="1552" y="417"/>
                </a:lnTo>
                <a:lnTo>
                  <a:pt x="1576" y="432"/>
                </a:lnTo>
                <a:lnTo>
                  <a:pt x="1597" y="446"/>
                </a:lnTo>
                <a:lnTo>
                  <a:pt x="1616" y="458"/>
                </a:lnTo>
                <a:lnTo>
                  <a:pt x="1629" y="468"/>
                </a:lnTo>
                <a:lnTo>
                  <a:pt x="1629" y="468"/>
                </a:lnTo>
                <a:lnTo>
                  <a:pt x="1646" y="480"/>
                </a:lnTo>
                <a:lnTo>
                  <a:pt x="1653" y="484"/>
                </a:lnTo>
                <a:lnTo>
                  <a:pt x="1661" y="488"/>
                </a:lnTo>
                <a:lnTo>
                  <a:pt x="1661" y="488"/>
                </a:lnTo>
                <a:lnTo>
                  <a:pt x="1672" y="493"/>
                </a:lnTo>
                <a:lnTo>
                  <a:pt x="1682" y="498"/>
                </a:lnTo>
                <a:lnTo>
                  <a:pt x="1695" y="501"/>
                </a:lnTo>
                <a:lnTo>
                  <a:pt x="1700" y="503"/>
                </a:lnTo>
                <a:lnTo>
                  <a:pt x="1706" y="503"/>
                </a:lnTo>
                <a:lnTo>
                  <a:pt x="1706" y="503"/>
                </a:lnTo>
                <a:lnTo>
                  <a:pt x="1721" y="501"/>
                </a:lnTo>
                <a:lnTo>
                  <a:pt x="1738" y="498"/>
                </a:lnTo>
                <a:lnTo>
                  <a:pt x="1757" y="494"/>
                </a:lnTo>
                <a:lnTo>
                  <a:pt x="1757" y="494"/>
                </a:lnTo>
                <a:lnTo>
                  <a:pt x="1760" y="496"/>
                </a:lnTo>
                <a:lnTo>
                  <a:pt x="1768" y="499"/>
                </a:lnTo>
                <a:lnTo>
                  <a:pt x="1773" y="501"/>
                </a:lnTo>
                <a:lnTo>
                  <a:pt x="1778" y="501"/>
                </a:lnTo>
                <a:lnTo>
                  <a:pt x="1783" y="501"/>
                </a:lnTo>
                <a:lnTo>
                  <a:pt x="1786" y="500"/>
                </a:lnTo>
                <a:lnTo>
                  <a:pt x="1786" y="500"/>
                </a:lnTo>
                <a:lnTo>
                  <a:pt x="1789" y="498"/>
                </a:lnTo>
                <a:lnTo>
                  <a:pt x="1790" y="494"/>
                </a:lnTo>
                <a:lnTo>
                  <a:pt x="1790" y="490"/>
                </a:lnTo>
                <a:lnTo>
                  <a:pt x="1789" y="487"/>
                </a:lnTo>
                <a:lnTo>
                  <a:pt x="1785" y="482"/>
                </a:lnTo>
                <a:lnTo>
                  <a:pt x="1784" y="479"/>
                </a:lnTo>
                <a:lnTo>
                  <a:pt x="1784" y="479"/>
                </a:lnTo>
                <a:lnTo>
                  <a:pt x="1789" y="480"/>
                </a:lnTo>
                <a:lnTo>
                  <a:pt x="1800" y="482"/>
                </a:lnTo>
                <a:lnTo>
                  <a:pt x="1806" y="483"/>
                </a:lnTo>
                <a:lnTo>
                  <a:pt x="1812" y="482"/>
                </a:lnTo>
                <a:lnTo>
                  <a:pt x="1816" y="480"/>
                </a:lnTo>
                <a:lnTo>
                  <a:pt x="1817" y="478"/>
                </a:lnTo>
                <a:lnTo>
                  <a:pt x="1819" y="477"/>
                </a:lnTo>
                <a:lnTo>
                  <a:pt x="1819" y="477"/>
                </a:lnTo>
                <a:lnTo>
                  <a:pt x="1820" y="472"/>
                </a:lnTo>
                <a:lnTo>
                  <a:pt x="1820" y="469"/>
                </a:lnTo>
                <a:lnTo>
                  <a:pt x="1819" y="467"/>
                </a:lnTo>
                <a:lnTo>
                  <a:pt x="1817" y="464"/>
                </a:lnTo>
                <a:lnTo>
                  <a:pt x="1815" y="462"/>
                </a:lnTo>
                <a:lnTo>
                  <a:pt x="1812" y="462"/>
                </a:lnTo>
                <a:lnTo>
                  <a:pt x="1812" y="462"/>
                </a:lnTo>
                <a:lnTo>
                  <a:pt x="1814" y="461"/>
                </a:lnTo>
                <a:lnTo>
                  <a:pt x="1814" y="459"/>
                </a:lnTo>
                <a:lnTo>
                  <a:pt x="1812" y="456"/>
                </a:lnTo>
                <a:lnTo>
                  <a:pt x="1807" y="453"/>
                </a:lnTo>
                <a:lnTo>
                  <a:pt x="1807" y="453"/>
                </a:lnTo>
                <a:lnTo>
                  <a:pt x="1800" y="451"/>
                </a:lnTo>
                <a:lnTo>
                  <a:pt x="1789" y="451"/>
                </a:lnTo>
                <a:lnTo>
                  <a:pt x="1758" y="451"/>
                </a:lnTo>
                <a:lnTo>
                  <a:pt x="1728" y="451"/>
                </a:lnTo>
                <a:lnTo>
                  <a:pt x="1717" y="449"/>
                </a:lnTo>
                <a:lnTo>
                  <a:pt x="1715" y="448"/>
                </a:lnTo>
                <a:lnTo>
                  <a:pt x="1712" y="447"/>
                </a:lnTo>
                <a:lnTo>
                  <a:pt x="1712" y="447"/>
                </a:lnTo>
                <a:lnTo>
                  <a:pt x="1706" y="439"/>
                </a:lnTo>
                <a:lnTo>
                  <a:pt x="1697" y="432"/>
                </a:lnTo>
                <a:lnTo>
                  <a:pt x="1687" y="421"/>
                </a:lnTo>
                <a:lnTo>
                  <a:pt x="1684" y="413"/>
                </a:lnTo>
                <a:lnTo>
                  <a:pt x="1680" y="405"/>
                </a:lnTo>
                <a:lnTo>
                  <a:pt x="1680" y="405"/>
                </a:lnTo>
                <a:lnTo>
                  <a:pt x="1671" y="379"/>
                </a:lnTo>
                <a:lnTo>
                  <a:pt x="1661" y="342"/>
                </a:lnTo>
                <a:lnTo>
                  <a:pt x="1653" y="308"/>
                </a:lnTo>
                <a:lnTo>
                  <a:pt x="1650" y="295"/>
                </a:lnTo>
                <a:lnTo>
                  <a:pt x="1650" y="287"/>
                </a:lnTo>
                <a:lnTo>
                  <a:pt x="1650" y="287"/>
                </a:lnTo>
                <a:lnTo>
                  <a:pt x="1651" y="276"/>
                </a:lnTo>
                <a:lnTo>
                  <a:pt x="1655" y="266"/>
                </a:lnTo>
                <a:lnTo>
                  <a:pt x="1659" y="255"/>
                </a:lnTo>
                <a:lnTo>
                  <a:pt x="1659" y="255"/>
                </a:lnTo>
                <a:lnTo>
                  <a:pt x="1671" y="246"/>
                </a:lnTo>
                <a:lnTo>
                  <a:pt x="1702" y="227"/>
                </a:lnTo>
                <a:lnTo>
                  <a:pt x="1739" y="207"/>
                </a:lnTo>
                <a:lnTo>
                  <a:pt x="1757" y="198"/>
                </a:lnTo>
                <a:lnTo>
                  <a:pt x="1772" y="192"/>
                </a:lnTo>
                <a:lnTo>
                  <a:pt x="1772" y="192"/>
                </a:lnTo>
                <a:lnTo>
                  <a:pt x="1799" y="184"/>
                </a:lnTo>
                <a:lnTo>
                  <a:pt x="1828" y="175"/>
                </a:lnTo>
                <a:lnTo>
                  <a:pt x="1853" y="165"/>
                </a:lnTo>
                <a:lnTo>
                  <a:pt x="1869" y="157"/>
                </a:lnTo>
                <a:lnTo>
                  <a:pt x="1869" y="157"/>
                </a:lnTo>
                <a:lnTo>
                  <a:pt x="1879" y="150"/>
                </a:lnTo>
                <a:lnTo>
                  <a:pt x="1888" y="140"/>
                </a:lnTo>
                <a:lnTo>
                  <a:pt x="1895" y="130"/>
                </a:lnTo>
                <a:lnTo>
                  <a:pt x="1910" y="151"/>
                </a:lnTo>
                <a:lnTo>
                  <a:pt x="1905" y="127"/>
                </a:lnTo>
                <a:lnTo>
                  <a:pt x="1908" y="119"/>
                </a:lnTo>
                <a:lnTo>
                  <a:pt x="1908" y="119"/>
                </a:lnTo>
                <a:lnTo>
                  <a:pt x="1911" y="120"/>
                </a:lnTo>
                <a:lnTo>
                  <a:pt x="1920" y="124"/>
                </a:lnTo>
                <a:lnTo>
                  <a:pt x="1930" y="131"/>
                </a:lnTo>
                <a:lnTo>
                  <a:pt x="1935" y="135"/>
                </a:lnTo>
                <a:lnTo>
                  <a:pt x="1937" y="139"/>
                </a:lnTo>
                <a:lnTo>
                  <a:pt x="1937" y="139"/>
                </a:lnTo>
                <a:lnTo>
                  <a:pt x="1941" y="149"/>
                </a:lnTo>
                <a:lnTo>
                  <a:pt x="1944" y="157"/>
                </a:lnTo>
                <a:lnTo>
                  <a:pt x="1946" y="166"/>
                </a:lnTo>
                <a:lnTo>
                  <a:pt x="1946" y="166"/>
                </a:lnTo>
                <a:lnTo>
                  <a:pt x="1945" y="151"/>
                </a:lnTo>
                <a:lnTo>
                  <a:pt x="1942" y="140"/>
                </a:lnTo>
                <a:lnTo>
                  <a:pt x="1940" y="130"/>
                </a:lnTo>
                <a:lnTo>
                  <a:pt x="1940" y="130"/>
                </a:lnTo>
                <a:lnTo>
                  <a:pt x="1939" y="126"/>
                </a:lnTo>
                <a:lnTo>
                  <a:pt x="1935" y="124"/>
                </a:lnTo>
                <a:lnTo>
                  <a:pt x="1926" y="116"/>
                </a:lnTo>
                <a:lnTo>
                  <a:pt x="1914" y="109"/>
                </a:lnTo>
                <a:lnTo>
                  <a:pt x="1914" y="109"/>
                </a:lnTo>
                <a:lnTo>
                  <a:pt x="1916" y="99"/>
                </a:lnTo>
                <a:lnTo>
                  <a:pt x="1920" y="85"/>
                </a:lnTo>
                <a:lnTo>
                  <a:pt x="1920" y="85"/>
                </a:lnTo>
                <a:lnTo>
                  <a:pt x="1918" y="84"/>
                </a:lnTo>
                <a:lnTo>
                  <a:pt x="1913" y="80"/>
                </a:lnTo>
                <a:lnTo>
                  <a:pt x="1899" y="73"/>
                </a:lnTo>
                <a:lnTo>
                  <a:pt x="1878" y="62"/>
                </a:lnTo>
                <a:lnTo>
                  <a:pt x="1842" y="42"/>
                </a:lnTo>
                <a:lnTo>
                  <a:pt x="1842" y="42"/>
                </a:lnTo>
                <a:lnTo>
                  <a:pt x="1840" y="38"/>
                </a:lnTo>
                <a:lnTo>
                  <a:pt x="1836" y="33"/>
                </a:lnTo>
                <a:lnTo>
                  <a:pt x="1828" y="28"/>
                </a:lnTo>
                <a:lnTo>
                  <a:pt x="1819" y="22"/>
                </a:lnTo>
                <a:lnTo>
                  <a:pt x="1805" y="16"/>
                </a:lnTo>
                <a:lnTo>
                  <a:pt x="1786" y="10"/>
                </a:lnTo>
                <a:lnTo>
                  <a:pt x="1763" y="2"/>
                </a:lnTo>
                <a:lnTo>
                  <a:pt x="1763" y="2"/>
                </a:lnTo>
                <a:lnTo>
                  <a:pt x="1749" y="1"/>
                </a:lnTo>
                <a:lnTo>
                  <a:pt x="1736" y="0"/>
                </a:lnTo>
                <a:lnTo>
                  <a:pt x="1722" y="0"/>
                </a:lnTo>
                <a:lnTo>
                  <a:pt x="1710" y="1"/>
                </a:lnTo>
                <a:lnTo>
                  <a:pt x="1696" y="2"/>
                </a:lnTo>
                <a:lnTo>
                  <a:pt x="1682" y="6"/>
                </a:lnTo>
                <a:lnTo>
                  <a:pt x="1658" y="12"/>
                </a:lnTo>
                <a:lnTo>
                  <a:pt x="1635" y="21"/>
                </a:lnTo>
                <a:lnTo>
                  <a:pt x="1616" y="31"/>
                </a:lnTo>
                <a:lnTo>
                  <a:pt x="1588" y="45"/>
                </a:lnTo>
                <a:lnTo>
                  <a:pt x="1588" y="45"/>
                </a:lnTo>
                <a:lnTo>
                  <a:pt x="1576" y="48"/>
                </a:lnTo>
                <a:lnTo>
                  <a:pt x="1561" y="52"/>
                </a:lnTo>
                <a:lnTo>
                  <a:pt x="1544" y="56"/>
                </a:lnTo>
                <a:lnTo>
                  <a:pt x="1526" y="58"/>
                </a:lnTo>
                <a:lnTo>
                  <a:pt x="1497" y="61"/>
                </a:lnTo>
                <a:lnTo>
                  <a:pt x="1484" y="62"/>
                </a:lnTo>
                <a:lnTo>
                  <a:pt x="1484" y="62"/>
                </a:lnTo>
                <a:close/>
              </a:path>
            </a:pathLst>
          </a:custGeom>
          <a:gradFill flip="none" rotWithShape="1">
            <a:gsLst>
              <a:gs pos="0">
                <a:srgbClr val="CC6600"/>
              </a:gs>
              <a:gs pos="100000">
                <a:srgbClr val="800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2">
            <a:extLst>
              <a:ext uri="{FF2B5EF4-FFF2-40B4-BE49-F238E27FC236}">
                <a16:creationId xmlns:a16="http://schemas.microsoft.com/office/drawing/2014/main" id="{C9D1B414-0BBE-4E36-A140-B2CB8E3392D2}"/>
              </a:ext>
            </a:extLst>
          </p:cNvPr>
          <p:cNvSpPr>
            <a:spLocks/>
          </p:cNvSpPr>
          <p:nvPr/>
        </p:nvSpPr>
        <p:spPr bwMode="auto">
          <a:xfrm>
            <a:off x="8129537" y="4710113"/>
            <a:ext cx="1512513" cy="1710190"/>
          </a:xfrm>
          <a:custGeom>
            <a:avLst/>
            <a:gdLst>
              <a:gd name="T0" fmla="*/ 270 w 1339"/>
              <a:gd name="T1" fmla="*/ 106 h 1514"/>
              <a:gd name="T2" fmla="*/ 236 w 1339"/>
              <a:gd name="T3" fmla="*/ 102 h 1514"/>
              <a:gd name="T4" fmla="*/ 300 w 1339"/>
              <a:gd name="T5" fmla="*/ 127 h 1514"/>
              <a:gd name="T6" fmla="*/ 246 w 1339"/>
              <a:gd name="T7" fmla="*/ 146 h 1514"/>
              <a:gd name="T8" fmla="*/ 302 w 1339"/>
              <a:gd name="T9" fmla="*/ 143 h 1514"/>
              <a:gd name="T10" fmla="*/ 304 w 1339"/>
              <a:gd name="T11" fmla="*/ 253 h 1514"/>
              <a:gd name="T12" fmla="*/ 231 w 1339"/>
              <a:gd name="T13" fmla="*/ 394 h 1514"/>
              <a:gd name="T14" fmla="*/ 85 w 1339"/>
              <a:gd name="T15" fmla="*/ 565 h 1514"/>
              <a:gd name="T16" fmla="*/ 13 w 1339"/>
              <a:gd name="T17" fmla="*/ 596 h 1514"/>
              <a:gd name="T18" fmla="*/ 3 w 1339"/>
              <a:gd name="T19" fmla="*/ 644 h 1514"/>
              <a:gd name="T20" fmla="*/ 24 w 1339"/>
              <a:gd name="T21" fmla="*/ 644 h 1514"/>
              <a:gd name="T22" fmla="*/ 47 w 1339"/>
              <a:gd name="T23" fmla="*/ 645 h 1514"/>
              <a:gd name="T24" fmla="*/ 56 w 1339"/>
              <a:gd name="T25" fmla="*/ 617 h 1514"/>
              <a:gd name="T26" fmla="*/ 73 w 1339"/>
              <a:gd name="T27" fmla="*/ 621 h 1514"/>
              <a:gd name="T28" fmla="*/ 129 w 1339"/>
              <a:gd name="T29" fmla="*/ 618 h 1514"/>
              <a:gd name="T30" fmla="*/ 76 w 1339"/>
              <a:gd name="T31" fmla="*/ 659 h 1514"/>
              <a:gd name="T32" fmla="*/ 55 w 1339"/>
              <a:gd name="T33" fmla="*/ 685 h 1514"/>
              <a:gd name="T34" fmla="*/ 59 w 1339"/>
              <a:gd name="T35" fmla="*/ 702 h 1514"/>
              <a:gd name="T36" fmla="*/ 90 w 1339"/>
              <a:gd name="T37" fmla="*/ 690 h 1514"/>
              <a:gd name="T38" fmla="*/ 116 w 1339"/>
              <a:gd name="T39" fmla="*/ 699 h 1514"/>
              <a:gd name="T40" fmla="*/ 174 w 1339"/>
              <a:gd name="T41" fmla="*/ 697 h 1514"/>
              <a:gd name="T42" fmla="*/ 216 w 1339"/>
              <a:gd name="T43" fmla="*/ 780 h 1514"/>
              <a:gd name="T44" fmla="*/ 335 w 1339"/>
              <a:gd name="T45" fmla="*/ 1023 h 1514"/>
              <a:gd name="T46" fmla="*/ 364 w 1339"/>
              <a:gd name="T47" fmla="*/ 1177 h 1514"/>
              <a:gd name="T48" fmla="*/ 379 w 1339"/>
              <a:gd name="T49" fmla="*/ 1315 h 1514"/>
              <a:gd name="T50" fmla="*/ 326 w 1339"/>
              <a:gd name="T51" fmla="*/ 1345 h 1514"/>
              <a:gd name="T52" fmla="*/ 275 w 1339"/>
              <a:gd name="T53" fmla="*/ 1345 h 1514"/>
              <a:gd name="T54" fmla="*/ 231 w 1339"/>
              <a:gd name="T55" fmla="*/ 1351 h 1514"/>
              <a:gd name="T56" fmla="*/ 222 w 1339"/>
              <a:gd name="T57" fmla="*/ 1368 h 1514"/>
              <a:gd name="T58" fmla="*/ 231 w 1339"/>
              <a:gd name="T59" fmla="*/ 1386 h 1514"/>
              <a:gd name="T60" fmla="*/ 246 w 1339"/>
              <a:gd name="T61" fmla="*/ 1402 h 1514"/>
              <a:gd name="T62" fmla="*/ 304 w 1339"/>
              <a:gd name="T63" fmla="*/ 1409 h 1514"/>
              <a:gd name="T64" fmla="*/ 383 w 1339"/>
              <a:gd name="T65" fmla="*/ 1392 h 1514"/>
              <a:gd name="T66" fmla="*/ 476 w 1339"/>
              <a:gd name="T67" fmla="*/ 1350 h 1514"/>
              <a:gd name="T68" fmla="*/ 509 w 1339"/>
              <a:gd name="T69" fmla="*/ 1306 h 1514"/>
              <a:gd name="T70" fmla="*/ 489 w 1339"/>
              <a:gd name="T71" fmla="*/ 1360 h 1514"/>
              <a:gd name="T72" fmla="*/ 420 w 1339"/>
              <a:gd name="T73" fmla="*/ 1386 h 1514"/>
              <a:gd name="T74" fmla="*/ 408 w 1339"/>
              <a:gd name="T75" fmla="*/ 1396 h 1514"/>
              <a:gd name="T76" fmla="*/ 398 w 1339"/>
              <a:gd name="T77" fmla="*/ 1412 h 1514"/>
              <a:gd name="T78" fmla="*/ 399 w 1339"/>
              <a:gd name="T79" fmla="*/ 1443 h 1514"/>
              <a:gd name="T80" fmla="*/ 423 w 1339"/>
              <a:gd name="T81" fmla="*/ 1440 h 1514"/>
              <a:gd name="T82" fmla="*/ 435 w 1339"/>
              <a:gd name="T83" fmla="*/ 1458 h 1514"/>
              <a:gd name="T84" fmla="*/ 471 w 1339"/>
              <a:gd name="T85" fmla="*/ 1436 h 1514"/>
              <a:gd name="T86" fmla="*/ 501 w 1339"/>
              <a:gd name="T87" fmla="*/ 1451 h 1514"/>
              <a:gd name="T88" fmla="*/ 509 w 1339"/>
              <a:gd name="T89" fmla="*/ 1415 h 1514"/>
              <a:gd name="T90" fmla="*/ 596 w 1339"/>
              <a:gd name="T91" fmla="*/ 1316 h 1514"/>
              <a:gd name="T92" fmla="*/ 637 w 1339"/>
              <a:gd name="T93" fmla="*/ 1277 h 1514"/>
              <a:gd name="T94" fmla="*/ 751 w 1339"/>
              <a:gd name="T95" fmla="*/ 1358 h 1514"/>
              <a:gd name="T96" fmla="*/ 1011 w 1339"/>
              <a:gd name="T97" fmla="*/ 1424 h 1514"/>
              <a:gd name="T98" fmla="*/ 1208 w 1339"/>
              <a:gd name="T99" fmla="*/ 1486 h 1514"/>
              <a:gd name="T100" fmla="*/ 1339 w 1339"/>
              <a:gd name="T101" fmla="*/ 1513 h 1514"/>
              <a:gd name="T102" fmla="*/ 1185 w 1339"/>
              <a:gd name="T103" fmla="*/ 1434 h 1514"/>
              <a:gd name="T104" fmla="*/ 934 w 1339"/>
              <a:gd name="T105" fmla="*/ 1337 h 1514"/>
              <a:gd name="T106" fmla="*/ 800 w 1339"/>
              <a:gd name="T107" fmla="*/ 1245 h 1514"/>
              <a:gd name="T108" fmla="*/ 709 w 1339"/>
              <a:gd name="T109" fmla="*/ 1086 h 1514"/>
              <a:gd name="T110" fmla="*/ 626 w 1339"/>
              <a:gd name="T111" fmla="*/ 796 h 1514"/>
              <a:gd name="T112" fmla="*/ 523 w 1339"/>
              <a:gd name="T113" fmla="*/ 629 h 1514"/>
              <a:gd name="T114" fmla="*/ 483 w 1339"/>
              <a:gd name="T115" fmla="*/ 492 h 1514"/>
              <a:gd name="T116" fmla="*/ 513 w 1339"/>
              <a:gd name="T117" fmla="*/ 293 h 1514"/>
              <a:gd name="T118" fmla="*/ 519 w 1339"/>
              <a:gd name="T119" fmla="*/ 168 h 1514"/>
              <a:gd name="T120" fmla="*/ 442 w 1339"/>
              <a:gd name="T121" fmla="*/ 49 h 1514"/>
              <a:gd name="T122" fmla="*/ 362 w 1339"/>
              <a:gd name="T123" fmla="*/ 5 h 1514"/>
              <a:gd name="T124" fmla="*/ 320 w 1339"/>
              <a:gd name="T125" fmla="*/ 5 h 15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39" h="1514">
                <a:moveTo>
                  <a:pt x="294" y="56"/>
                </a:moveTo>
                <a:lnTo>
                  <a:pt x="252" y="82"/>
                </a:lnTo>
                <a:lnTo>
                  <a:pt x="288" y="67"/>
                </a:lnTo>
                <a:lnTo>
                  <a:pt x="270" y="91"/>
                </a:lnTo>
                <a:lnTo>
                  <a:pt x="290" y="76"/>
                </a:lnTo>
                <a:lnTo>
                  <a:pt x="294" y="103"/>
                </a:lnTo>
                <a:lnTo>
                  <a:pt x="294" y="103"/>
                </a:lnTo>
                <a:lnTo>
                  <a:pt x="270" y="106"/>
                </a:lnTo>
                <a:lnTo>
                  <a:pt x="270" y="106"/>
                </a:lnTo>
                <a:lnTo>
                  <a:pt x="263" y="106"/>
                </a:lnTo>
                <a:lnTo>
                  <a:pt x="255" y="104"/>
                </a:lnTo>
                <a:lnTo>
                  <a:pt x="241" y="101"/>
                </a:lnTo>
                <a:lnTo>
                  <a:pt x="229" y="96"/>
                </a:lnTo>
                <a:lnTo>
                  <a:pt x="226" y="94"/>
                </a:lnTo>
                <a:lnTo>
                  <a:pt x="226" y="94"/>
                </a:lnTo>
                <a:lnTo>
                  <a:pt x="236" y="102"/>
                </a:lnTo>
                <a:lnTo>
                  <a:pt x="244" y="108"/>
                </a:lnTo>
                <a:lnTo>
                  <a:pt x="252" y="112"/>
                </a:lnTo>
                <a:lnTo>
                  <a:pt x="252" y="112"/>
                </a:lnTo>
                <a:lnTo>
                  <a:pt x="262" y="113"/>
                </a:lnTo>
                <a:lnTo>
                  <a:pt x="274" y="114"/>
                </a:lnTo>
                <a:lnTo>
                  <a:pt x="290" y="114"/>
                </a:lnTo>
                <a:lnTo>
                  <a:pt x="300" y="118"/>
                </a:lnTo>
                <a:lnTo>
                  <a:pt x="300" y="127"/>
                </a:lnTo>
                <a:lnTo>
                  <a:pt x="300" y="127"/>
                </a:lnTo>
                <a:lnTo>
                  <a:pt x="290" y="132"/>
                </a:lnTo>
                <a:lnTo>
                  <a:pt x="280" y="135"/>
                </a:lnTo>
                <a:lnTo>
                  <a:pt x="270" y="139"/>
                </a:lnTo>
                <a:lnTo>
                  <a:pt x="270" y="139"/>
                </a:lnTo>
                <a:lnTo>
                  <a:pt x="237" y="144"/>
                </a:lnTo>
                <a:lnTo>
                  <a:pt x="237" y="144"/>
                </a:lnTo>
                <a:lnTo>
                  <a:pt x="246" y="146"/>
                </a:lnTo>
                <a:lnTo>
                  <a:pt x="253" y="148"/>
                </a:lnTo>
                <a:lnTo>
                  <a:pt x="260" y="148"/>
                </a:lnTo>
                <a:lnTo>
                  <a:pt x="260" y="148"/>
                </a:lnTo>
                <a:lnTo>
                  <a:pt x="272" y="145"/>
                </a:lnTo>
                <a:lnTo>
                  <a:pt x="284" y="143"/>
                </a:lnTo>
                <a:lnTo>
                  <a:pt x="300" y="139"/>
                </a:lnTo>
                <a:lnTo>
                  <a:pt x="300" y="139"/>
                </a:lnTo>
                <a:lnTo>
                  <a:pt x="302" y="143"/>
                </a:lnTo>
                <a:lnTo>
                  <a:pt x="307" y="153"/>
                </a:lnTo>
                <a:lnTo>
                  <a:pt x="310" y="160"/>
                </a:lnTo>
                <a:lnTo>
                  <a:pt x="312" y="169"/>
                </a:lnTo>
                <a:lnTo>
                  <a:pt x="314" y="177"/>
                </a:lnTo>
                <a:lnTo>
                  <a:pt x="314" y="186"/>
                </a:lnTo>
                <a:lnTo>
                  <a:pt x="314" y="186"/>
                </a:lnTo>
                <a:lnTo>
                  <a:pt x="311" y="213"/>
                </a:lnTo>
                <a:lnTo>
                  <a:pt x="304" y="253"/>
                </a:lnTo>
                <a:lnTo>
                  <a:pt x="299" y="273"/>
                </a:lnTo>
                <a:lnTo>
                  <a:pt x="294" y="291"/>
                </a:lnTo>
                <a:lnTo>
                  <a:pt x="288" y="307"/>
                </a:lnTo>
                <a:lnTo>
                  <a:pt x="281" y="319"/>
                </a:lnTo>
                <a:lnTo>
                  <a:pt x="281" y="319"/>
                </a:lnTo>
                <a:lnTo>
                  <a:pt x="253" y="359"/>
                </a:lnTo>
                <a:lnTo>
                  <a:pt x="237" y="383"/>
                </a:lnTo>
                <a:lnTo>
                  <a:pt x="231" y="394"/>
                </a:lnTo>
                <a:lnTo>
                  <a:pt x="226" y="405"/>
                </a:lnTo>
                <a:lnTo>
                  <a:pt x="226" y="405"/>
                </a:lnTo>
                <a:lnTo>
                  <a:pt x="215" y="432"/>
                </a:lnTo>
                <a:lnTo>
                  <a:pt x="202" y="467"/>
                </a:lnTo>
                <a:lnTo>
                  <a:pt x="190" y="508"/>
                </a:lnTo>
                <a:lnTo>
                  <a:pt x="107" y="564"/>
                </a:lnTo>
                <a:lnTo>
                  <a:pt x="107" y="564"/>
                </a:lnTo>
                <a:lnTo>
                  <a:pt x="85" y="565"/>
                </a:lnTo>
                <a:lnTo>
                  <a:pt x="65" y="566"/>
                </a:lnTo>
                <a:lnTo>
                  <a:pt x="56" y="567"/>
                </a:lnTo>
                <a:lnTo>
                  <a:pt x="47" y="570"/>
                </a:lnTo>
                <a:lnTo>
                  <a:pt x="47" y="570"/>
                </a:lnTo>
                <a:lnTo>
                  <a:pt x="40" y="574"/>
                </a:lnTo>
                <a:lnTo>
                  <a:pt x="34" y="577"/>
                </a:lnTo>
                <a:lnTo>
                  <a:pt x="21" y="586"/>
                </a:lnTo>
                <a:lnTo>
                  <a:pt x="13" y="596"/>
                </a:lnTo>
                <a:lnTo>
                  <a:pt x="7" y="606"/>
                </a:lnTo>
                <a:lnTo>
                  <a:pt x="7" y="606"/>
                </a:lnTo>
                <a:lnTo>
                  <a:pt x="2" y="616"/>
                </a:lnTo>
                <a:lnTo>
                  <a:pt x="0" y="628"/>
                </a:lnTo>
                <a:lnTo>
                  <a:pt x="0" y="638"/>
                </a:lnTo>
                <a:lnTo>
                  <a:pt x="2" y="642"/>
                </a:lnTo>
                <a:lnTo>
                  <a:pt x="3" y="644"/>
                </a:lnTo>
                <a:lnTo>
                  <a:pt x="3" y="644"/>
                </a:lnTo>
                <a:lnTo>
                  <a:pt x="8" y="647"/>
                </a:lnTo>
                <a:lnTo>
                  <a:pt x="12" y="648"/>
                </a:lnTo>
                <a:lnTo>
                  <a:pt x="15" y="647"/>
                </a:lnTo>
                <a:lnTo>
                  <a:pt x="15" y="647"/>
                </a:lnTo>
                <a:lnTo>
                  <a:pt x="18" y="648"/>
                </a:lnTo>
                <a:lnTo>
                  <a:pt x="20" y="647"/>
                </a:lnTo>
                <a:lnTo>
                  <a:pt x="24" y="644"/>
                </a:lnTo>
                <a:lnTo>
                  <a:pt x="24" y="644"/>
                </a:lnTo>
                <a:lnTo>
                  <a:pt x="29" y="638"/>
                </a:lnTo>
                <a:lnTo>
                  <a:pt x="30" y="635"/>
                </a:lnTo>
                <a:lnTo>
                  <a:pt x="30" y="635"/>
                </a:lnTo>
                <a:lnTo>
                  <a:pt x="33" y="638"/>
                </a:lnTo>
                <a:lnTo>
                  <a:pt x="38" y="642"/>
                </a:lnTo>
                <a:lnTo>
                  <a:pt x="41" y="644"/>
                </a:lnTo>
                <a:lnTo>
                  <a:pt x="45" y="645"/>
                </a:lnTo>
                <a:lnTo>
                  <a:pt x="47" y="645"/>
                </a:lnTo>
                <a:lnTo>
                  <a:pt x="50" y="644"/>
                </a:lnTo>
                <a:lnTo>
                  <a:pt x="50" y="644"/>
                </a:lnTo>
                <a:lnTo>
                  <a:pt x="52" y="642"/>
                </a:lnTo>
                <a:lnTo>
                  <a:pt x="55" y="637"/>
                </a:lnTo>
                <a:lnTo>
                  <a:pt x="56" y="627"/>
                </a:lnTo>
                <a:lnTo>
                  <a:pt x="56" y="614"/>
                </a:lnTo>
                <a:lnTo>
                  <a:pt x="56" y="614"/>
                </a:lnTo>
                <a:lnTo>
                  <a:pt x="56" y="617"/>
                </a:lnTo>
                <a:lnTo>
                  <a:pt x="57" y="622"/>
                </a:lnTo>
                <a:lnTo>
                  <a:pt x="59" y="624"/>
                </a:lnTo>
                <a:lnTo>
                  <a:pt x="60" y="627"/>
                </a:lnTo>
                <a:lnTo>
                  <a:pt x="62" y="627"/>
                </a:lnTo>
                <a:lnTo>
                  <a:pt x="65" y="627"/>
                </a:lnTo>
                <a:lnTo>
                  <a:pt x="65" y="627"/>
                </a:lnTo>
                <a:lnTo>
                  <a:pt x="71" y="623"/>
                </a:lnTo>
                <a:lnTo>
                  <a:pt x="73" y="621"/>
                </a:lnTo>
                <a:lnTo>
                  <a:pt x="75" y="617"/>
                </a:lnTo>
                <a:lnTo>
                  <a:pt x="75" y="617"/>
                </a:lnTo>
                <a:lnTo>
                  <a:pt x="94" y="614"/>
                </a:lnTo>
                <a:lnTo>
                  <a:pt x="111" y="613"/>
                </a:lnTo>
                <a:lnTo>
                  <a:pt x="117" y="614"/>
                </a:lnTo>
                <a:lnTo>
                  <a:pt x="122" y="614"/>
                </a:lnTo>
                <a:lnTo>
                  <a:pt x="122" y="614"/>
                </a:lnTo>
                <a:lnTo>
                  <a:pt x="129" y="618"/>
                </a:lnTo>
                <a:lnTo>
                  <a:pt x="138" y="622"/>
                </a:lnTo>
                <a:lnTo>
                  <a:pt x="145" y="627"/>
                </a:lnTo>
                <a:lnTo>
                  <a:pt x="145" y="627"/>
                </a:lnTo>
                <a:lnTo>
                  <a:pt x="118" y="637"/>
                </a:lnTo>
                <a:lnTo>
                  <a:pt x="97" y="645"/>
                </a:lnTo>
                <a:lnTo>
                  <a:pt x="83" y="653"/>
                </a:lnTo>
                <a:lnTo>
                  <a:pt x="83" y="653"/>
                </a:lnTo>
                <a:lnTo>
                  <a:pt x="76" y="659"/>
                </a:lnTo>
                <a:lnTo>
                  <a:pt x="68" y="665"/>
                </a:lnTo>
                <a:lnTo>
                  <a:pt x="68" y="665"/>
                </a:lnTo>
                <a:lnTo>
                  <a:pt x="57" y="674"/>
                </a:lnTo>
                <a:lnTo>
                  <a:pt x="55" y="676"/>
                </a:lnTo>
                <a:lnTo>
                  <a:pt x="54" y="680"/>
                </a:lnTo>
                <a:lnTo>
                  <a:pt x="54" y="680"/>
                </a:lnTo>
                <a:lnTo>
                  <a:pt x="54" y="683"/>
                </a:lnTo>
                <a:lnTo>
                  <a:pt x="55" y="685"/>
                </a:lnTo>
                <a:lnTo>
                  <a:pt x="56" y="689"/>
                </a:lnTo>
                <a:lnTo>
                  <a:pt x="56" y="691"/>
                </a:lnTo>
                <a:lnTo>
                  <a:pt x="56" y="691"/>
                </a:lnTo>
                <a:lnTo>
                  <a:pt x="55" y="695"/>
                </a:lnTo>
                <a:lnTo>
                  <a:pt x="55" y="699"/>
                </a:lnTo>
                <a:lnTo>
                  <a:pt x="55" y="700"/>
                </a:lnTo>
                <a:lnTo>
                  <a:pt x="57" y="701"/>
                </a:lnTo>
                <a:lnTo>
                  <a:pt x="59" y="702"/>
                </a:lnTo>
                <a:lnTo>
                  <a:pt x="62" y="704"/>
                </a:lnTo>
                <a:lnTo>
                  <a:pt x="62" y="704"/>
                </a:lnTo>
                <a:lnTo>
                  <a:pt x="67" y="702"/>
                </a:lnTo>
                <a:lnTo>
                  <a:pt x="72" y="701"/>
                </a:lnTo>
                <a:lnTo>
                  <a:pt x="81" y="696"/>
                </a:lnTo>
                <a:lnTo>
                  <a:pt x="92" y="689"/>
                </a:lnTo>
                <a:lnTo>
                  <a:pt x="92" y="689"/>
                </a:lnTo>
                <a:lnTo>
                  <a:pt x="90" y="690"/>
                </a:lnTo>
                <a:lnTo>
                  <a:pt x="87" y="695"/>
                </a:lnTo>
                <a:lnTo>
                  <a:pt x="87" y="697"/>
                </a:lnTo>
                <a:lnTo>
                  <a:pt x="90" y="699"/>
                </a:lnTo>
                <a:lnTo>
                  <a:pt x="93" y="700"/>
                </a:lnTo>
                <a:lnTo>
                  <a:pt x="101" y="700"/>
                </a:lnTo>
                <a:lnTo>
                  <a:pt x="101" y="700"/>
                </a:lnTo>
                <a:lnTo>
                  <a:pt x="109" y="700"/>
                </a:lnTo>
                <a:lnTo>
                  <a:pt x="116" y="699"/>
                </a:lnTo>
                <a:lnTo>
                  <a:pt x="127" y="695"/>
                </a:lnTo>
                <a:lnTo>
                  <a:pt x="135" y="692"/>
                </a:lnTo>
                <a:lnTo>
                  <a:pt x="140" y="691"/>
                </a:lnTo>
                <a:lnTo>
                  <a:pt x="145" y="691"/>
                </a:lnTo>
                <a:lnTo>
                  <a:pt x="145" y="691"/>
                </a:lnTo>
                <a:lnTo>
                  <a:pt x="156" y="694"/>
                </a:lnTo>
                <a:lnTo>
                  <a:pt x="166" y="696"/>
                </a:lnTo>
                <a:lnTo>
                  <a:pt x="174" y="697"/>
                </a:lnTo>
                <a:lnTo>
                  <a:pt x="181" y="697"/>
                </a:lnTo>
                <a:lnTo>
                  <a:pt x="181" y="697"/>
                </a:lnTo>
                <a:lnTo>
                  <a:pt x="186" y="696"/>
                </a:lnTo>
                <a:lnTo>
                  <a:pt x="190" y="694"/>
                </a:lnTo>
                <a:lnTo>
                  <a:pt x="192" y="691"/>
                </a:lnTo>
                <a:lnTo>
                  <a:pt x="192" y="691"/>
                </a:lnTo>
                <a:lnTo>
                  <a:pt x="200" y="718"/>
                </a:lnTo>
                <a:lnTo>
                  <a:pt x="216" y="780"/>
                </a:lnTo>
                <a:lnTo>
                  <a:pt x="227" y="815"/>
                </a:lnTo>
                <a:lnTo>
                  <a:pt x="237" y="850"/>
                </a:lnTo>
                <a:lnTo>
                  <a:pt x="248" y="878"/>
                </a:lnTo>
                <a:lnTo>
                  <a:pt x="253" y="889"/>
                </a:lnTo>
                <a:lnTo>
                  <a:pt x="258" y="898"/>
                </a:lnTo>
                <a:lnTo>
                  <a:pt x="258" y="898"/>
                </a:lnTo>
                <a:lnTo>
                  <a:pt x="309" y="981"/>
                </a:lnTo>
                <a:lnTo>
                  <a:pt x="335" y="1023"/>
                </a:lnTo>
                <a:lnTo>
                  <a:pt x="343" y="1039"/>
                </a:lnTo>
                <a:lnTo>
                  <a:pt x="350" y="1053"/>
                </a:lnTo>
                <a:lnTo>
                  <a:pt x="350" y="1053"/>
                </a:lnTo>
                <a:lnTo>
                  <a:pt x="353" y="1064"/>
                </a:lnTo>
                <a:lnTo>
                  <a:pt x="356" y="1079"/>
                </a:lnTo>
                <a:lnTo>
                  <a:pt x="358" y="1115"/>
                </a:lnTo>
                <a:lnTo>
                  <a:pt x="362" y="1155"/>
                </a:lnTo>
                <a:lnTo>
                  <a:pt x="364" y="1177"/>
                </a:lnTo>
                <a:lnTo>
                  <a:pt x="368" y="1198"/>
                </a:lnTo>
                <a:lnTo>
                  <a:pt x="368" y="1198"/>
                </a:lnTo>
                <a:lnTo>
                  <a:pt x="374" y="1235"/>
                </a:lnTo>
                <a:lnTo>
                  <a:pt x="378" y="1263"/>
                </a:lnTo>
                <a:lnTo>
                  <a:pt x="379" y="1287"/>
                </a:lnTo>
                <a:lnTo>
                  <a:pt x="379" y="1304"/>
                </a:lnTo>
                <a:lnTo>
                  <a:pt x="379" y="1304"/>
                </a:lnTo>
                <a:lnTo>
                  <a:pt x="379" y="1315"/>
                </a:lnTo>
                <a:lnTo>
                  <a:pt x="378" y="1324"/>
                </a:lnTo>
                <a:lnTo>
                  <a:pt x="376" y="1329"/>
                </a:lnTo>
                <a:lnTo>
                  <a:pt x="373" y="1334"/>
                </a:lnTo>
                <a:lnTo>
                  <a:pt x="373" y="1334"/>
                </a:lnTo>
                <a:lnTo>
                  <a:pt x="371" y="1335"/>
                </a:lnTo>
                <a:lnTo>
                  <a:pt x="364" y="1337"/>
                </a:lnTo>
                <a:lnTo>
                  <a:pt x="348" y="1341"/>
                </a:lnTo>
                <a:lnTo>
                  <a:pt x="326" y="1345"/>
                </a:lnTo>
                <a:lnTo>
                  <a:pt x="326" y="1345"/>
                </a:lnTo>
                <a:lnTo>
                  <a:pt x="314" y="1341"/>
                </a:lnTo>
                <a:lnTo>
                  <a:pt x="304" y="1339"/>
                </a:lnTo>
                <a:lnTo>
                  <a:pt x="299" y="1339"/>
                </a:lnTo>
                <a:lnTo>
                  <a:pt x="294" y="1339"/>
                </a:lnTo>
                <a:lnTo>
                  <a:pt x="294" y="1339"/>
                </a:lnTo>
                <a:lnTo>
                  <a:pt x="284" y="1341"/>
                </a:lnTo>
                <a:lnTo>
                  <a:pt x="275" y="1345"/>
                </a:lnTo>
                <a:lnTo>
                  <a:pt x="267" y="1349"/>
                </a:lnTo>
                <a:lnTo>
                  <a:pt x="267" y="1349"/>
                </a:lnTo>
                <a:lnTo>
                  <a:pt x="263" y="1347"/>
                </a:lnTo>
                <a:lnTo>
                  <a:pt x="254" y="1346"/>
                </a:lnTo>
                <a:lnTo>
                  <a:pt x="249" y="1346"/>
                </a:lnTo>
                <a:lnTo>
                  <a:pt x="243" y="1346"/>
                </a:lnTo>
                <a:lnTo>
                  <a:pt x="237" y="1349"/>
                </a:lnTo>
                <a:lnTo>
                  <a:pt x="231" y="1351"/>
                </a:lnTo>
                <a:lnTo>
                  <a:pt x="231" y="1351"/>
                </a:lnTo>
                <a:lnTo>
                  <a:pt x="227" y="1355"/>
                </a:lnTo>
                <a:lnTo>
                  <a:pt x="223" y="1358"/>
                </a:lnTo>
                <a:lnTo>
                  <a:pt x="222" y="1361"/>
                </a:lnTo>
                <a:lnTo>
                  <a:pt x="221" y="1363"/>
                </a:lnTo>
                <a:lnTo>
                  <a:pt x="222" y="1367"/>
                </a:lnTo>
                <a:lnTo>
                  <a:pt x="222" y="1368"/>
                </a:lnTo>
                <a:lnTo>
                  <a:pt x="222" y="1368"/>
                </a:lnTo>
                <a:lnTo>
                  <a:pt x="216" y="1373"/>
                </a:lnTo>
                <a:lnTo>
                  <a:pt x="212" y="1377"/>
                </a:lnTo>
                <a:lnTo>
                  <a:pt x="212" y="1378"/>
                </a:lnTo>
                <a:lnTo>
                  <a:pt x="213" y="1381"/>
                </a:lnTo>
                <a:lnTo>
                  <a:pt x="213" y="1381"/>
                </a:lnTo>
                <a:lnTo>
                  <a:pt x="217" y="1382"/>
                </a:lnTo>
                <a:lnTo>
                  <a:pt x="221" y="1383"/>
                </a:lnTo>
                <a:lnTo>
                  <a:pt x="231" y="1386"/>
                </a:lnTo>
                <a:lnTo>
                  <a:pt x="243" y="1387"/>
                </a:lnTo>
                <a:lnTo>
                  <a:pt x="243" y="1387"/>
                </a:lnTo>
                <a:lnTo>
                  <a:pt x="242" y="1389"/>
                </a:lnTo>
                <a:lnTo>
                  <a:pt x="242" y="1394"/>
                </a:lnTo>
                <a:lnTo>
                  <a:pt x="242" y="1397"/>
                </a:lnTo>
                <a:lnTo>
                  <a:pt x="242" y="1399"/>
                </a:lnTo>
                <a:lnTo>
                  <a:pt x="243" y="1401"/>
                </a:lnTo>
                <a:lnTo>
                  <a:pt x="246" y="1402"/>
                </a:lnTo>
                <a:lnTo>
                  <a:pt x="246" y="1402"/>
                </a:lnTo>
                <a:lnTo>
                  <a:pt x="278" y="1399"/>
                </a:lnTo>
                <a:lnTo>
                  <a:pt x="302" y="1398"/>
                </a:lnTo>
                <a:lnTo>
                  <a:pt x="302" y="1398"/>
                </a:lnTo>
                <a:lnTo>
                  <a:pt x="301" y="1401"/>
                </a:lnTo>
                <a:lnTo>
                  <a:pt x="301" y="1404"/>
                </a:lnTo>
                <a:lnTo>
                  <a:pt x="301" y="1407"/>
                </a:lnTo>
                <a:lnTo>
                  <a:pt x="304" y="1409"/>
                </a:lnTo>
                <a:lnTo>
                  <a:pt x="306" y="1410"/>
                </a:lnTo>
                <a:lnTo>
                  <a:pt x="311" y="1410"/>
                </a:lnTo>
                <a:lnTo>
                  <a:pt x="311" y="1410"/>
                </a:lnTo>
                <a:lnTo>
                  <a:pt x="328" y="1407"/>
                </a:lnTo>
                <a:lnTo>
                  <a:pt x="350" y="1401"/>
                </a:lnTo>
                <a:lnTo>
                  <a:pt x="371" y="1394"/>
                </a:lnTo>
                <a:lnTo>
                  <a:pt x="383" y="1392"/>
                </a:lnTo>
                <a:lnTo>
                  <a:pt x="383" y="1392"/>
                </a:lnTo>
                <a:lnTo>
                  <a:pt x="387" y="1392"/>
                </a:lnTo>
                <a:lnTo>
                  <a:pt x="392" y="1389"/>
                </a:lnTo>
                <a:lnTo>
                  <a:pt x="408" y="1382"/>
                </a:lnTo>
                <a:lnTo>
                  <a:pt x="428" y="1372"/>
                </a:lnTo>
                <a:lnTo>
                  <a:pt x="447" y="1362"/>
                </a:lnTo>
                <a:lnTo>
                  <a:pt x="447" y="1362"/>
                </a:lnTo>
                <a:lnTo>
                  <a:pt x="473" y="1352"/>
                </a:lnTo>
                <a:lnTo>
                  <a:pt x="476" y="1350"/>
                </a:lnTo>
                <a:lnTo>
                  <a:pt x="478" y="1349"/>
                </a:lnTo>
                <a:lnTo>
                  <a:pt x="480" y="1342"/>
                </a:lnTo>
                <a:lnTo>
                  <a:pt x="480" y="1342"/>
                </a:lnTo>
                <a:lnTo>
                  <a:pt x="494" y="1271"/>
                </a:lnTo>
                <a:lnTo>
                  <a:pt x="494" y="1271"/>
                </a:lnTo>
                <a:lnTo>
                  <a:pt x="503" y="1287"/>
                </a:lnTo>
                <a:lnTo>
                  <a:pt x="508" y="1300"/>
                </a:lnTo>
                <a:lnTo>
                  <a:pt x="509" y="1306"/>
                </a:lnTo>
                <a:lnTo>
                  <a:pt x="509" y="1313"/>
                </a:lnTo>
                <a:lnTo>
                  <a:pt x="509" y="1313"/>
                </a:lnTo>
                <a:lnTo>
                  <a:pt x="507" y="1325"/>
                </a:lnTo>
                <a:lnTo>
                  <a:pt x="502" y="1339"/>
                </a:lnTo>
                <a:lnTo>
                  <a:pt x="496" y="1351"/>
                </a:lnTo>
                <a:lnTo>
                  <a:pt x="492" y="1356"/>
                </a:lnTo>
                <a:lnTo>
                  <a:pt x="489" y="1360"/>
                </a:lnTo>
                <a:lnTo>
                  <a:pt x="489" y="1360"/>
                </a:lnTo>
                <a:lnTo>
                  <a:pt x="484" y="1363"/>
                </a:lnTo>
                <a:lnTo>
                  <a:pt x="478" y="1366"/>
                </a:lnTo>
                <a:lnTo>
                  <a:pt x="462" y="1372"/>
                </a:lnTo>
                <a:lnTo>
                  <a:pt x="436" y="1381"/>
                </a:lnTo>
                <a:lnTo>
                  <a:pt x="436" y="1381"/>
                </a:lnTo>
                <a:lnTo>
                  <a:pt x="425" y="1383"/>
                </a:lnTo>
                <a:lnTo>
                  <a:pt x="421" y="1384"/>
                </a:lnTo>
                <a:lnTo>
                  <a:pt x="420" y="1386"/>
                </a:lnTo>
                <a:lnTo>
                  <a:pt x="421" y="1387"/>
                </a:lnTo>
                <a:lnTo>
                  <a:pt x="421" y="1387"/>
                </a:lnTo>
                <a:lnTo>
                  <a:pt x="421" y="1389"/>
                </a:lnTo>
                <a:lnTo>
                  <a:pt x="421" y="1392"/>
                </a:lnTo>
                <a:lnTo>
                  <a:pt x="421" y="1396"/>
                </a:lnTo>
                <a:lnTo>
                  <a:pt x="421" y="1396"/>
                </a:lnTo>
                <a:lnTo>
                  <a:pt x="416" y="1396"/>
                </a:lnTo>
                <a:lnTo>
                  <a:pt x="408" y="1396"/>
                </a:lnTo>
                <a:lnTo>
                  <a:pt x="403" y="1397"/>
                </a:lnTo>
                <a:lnTo>
                  <a:pt x="399" y="1398"/>
                </a:lnTo>
                <a:lnTo>
                  <a:pt x="395" y="1401"/>
                </a:lnTo>
                <a:lnTo>
                  <a:pt x="394" y="1404"/>
                </a:lnTo>
                <a:lnTo>
                  <a:pt x="394" y="1404"/>
                </a:lnTo>
                <a:lnTo>
                  <a:pt x="394" y="1408"/>
                </a:lnTo>
                <a:lnTo>
                  <a:pt x="395" y="1409"/>
                </a:lnTo>
                <a:lnTo>
                  <a:pt x="398" y="1412"/>
                </a:lnTo>
                <a:lnTo>
                  <a:pt x="402" y="1413"/>
                </a:lnTo>
                <a:lnTo>
                  <a:pt x="403" y="1413"/>
                </a:lnTo>
                <a:lnTo>
                  <a:pt x="403" y="1413"/>
                </a:lnTo>
                <a:lnTo>
                  <a:pt x="402" y="1418"/>
                </a:lnTo>
                <a:lnTo>
                  <a:pt x="398" y="1428"/>
                </a:lnTo>
                <a:lnTo>
                  <a:pt x="397" y="1434"/>
                </a:lnTo>
                <a:lnTo>
                  <a:pt x="398" y="1439"/>
                </a:lnTo>
                <a:lnTo>
                  <a:pt x="399" y="1443"/>
                </a:lnTo>
                <a:lnTo>
                  <a:pt x="400" y="1445"/>
                </a:lnTo>
                <a:lnTo>
                  <a:pt x="403" y="1445"/>
                </a:lnTo>
                <a:lnTo>
                  <a:pt x="403" y="1445"/>
                </a:lnTo>
                <a:lnTo>
                  <a:pt x="408" y="1446"/>
                </a:lnTo>
                <a:lnTo>
                  <a:pt x="411" y="1446"/>
                </a:lnTo>
                <a:lnTo>
                  <a:pt x="415" y="1445"/>
                </a:lnTo>
                <a:lnTo>
                  <a:pt x="419" y="1443"/>
                </a:lnTo>
                <a:lnTo>
                  <a:pt x="423" y="1440"/>
                </a:lnTo>
                <a:lnTo>
                  <a:pt x="424" y="1439"/>
                </a:lnTo>
                <a:lnTo>
                  <a:pt x="424" y="1440"/>
                </a:lnTo>
                <a:lnTo>
                  <a:pt x="424" y="1440"/>
                </a:lnTo>
                <a:lnTo>
                  <a:pt x="425" y="1444"/>
                </a:lnTo>
                <a:lnTo>
                  <a:pt x="428" y="1450"/>
                </a:lnTo>
                <a:lnTo>
                  <a:pt x="429" y="1453"/>
                </a:lnTo>
                <a:lnTo>
                  <a:pt x="431" y="1455"/>
                </a:lnTo>
                <a:lnTo>
                  <a:pt x="435" y="1458"/>
                </a:lnTo>
                <a:lnTo>
                  <a:pt x="439" y="1458"/>
                </a:lnTo>
                <a:lnTo>
                  <a:pt x="439" y="1458"/>
                </a:lnTo>
                <a:lnTo>
                  <a:pt x="442" y="1456"/>
                </a:lnTo>
                <a:lnTo>
                  <a:pt x="447" y="1454"/>
                </a:lnTo>
                <a:lnTo>
                  <a:pt x="455" y="1446"/>
                </a:lnTo>
                <a:lnTo>
                  <a:pt x="462" y="1439"/>
                </a:lnTo>
                <a:lnTo>
                  <a:pt x="467" y="1438"/>
                </a:lnTo>
                <a:lnTo>
                  <a:pt x="471" y="1436"/>
                </a:lnTo>
                <a:lnTo>
                  <a:pt x="471" y="1436"/>
                </a:lnTo>
                <a:lnTo>
                  <a:pt x="476" y="1438"/>
                </a:lnTo>
                <a:lnTo>
                  <a:pt x="480" y="1440"/>
                </a:lnTo>
                <a:lnTo>
                  <a:pt x="487" y="1445"/>
                </a:lnTo>
                <a:lnTo>
                  <a:pt x="493" y="1450"/>
                </a:lnTo>
                <a:lnTo>
                  <a:pt x="497" y="1451"/>
                </a:lnTo>
                <a:lnTo>
                  <a:pt x="501" y="1451"/>
                </a:lnTo>
                <a:lnTo>
                  <a:pt x="501" y="1451"/>
                </a:lnTo>
                <a:lnTo>
                  <a:pt x="503" y="1451"/>
                </a:lnTo>
                <a:lnTo>
                  <a:pt x="504" y="1450"/>
                </a:lnTo>
                <a:lnTo>
                  <a:pt x="506" y="1446"/>
                </a:lnTo>
                <a:lnTo>
                  <a:pt x="506" y="1440"/>
                </a:lnTo>
                <a:lnTo>
                  <a:pt x="506" y="1434"/>
                </a:lnTo>
                <a:lnTo>
                  <a:pt x="506" y="1423"/>
                </a:lnTo>
                <a:lnTo>
                  <a:pt x="507" y="1418"/>
                </a:lnTo>
                <a:lnTo>
                  <a:pt x="509" y="1415"/>
                </a:lnTo>
                <a:lnTo>
                  <a:pt x="509" y="1415"/>
                </a:lnTo>
                <a:lnTo>
                  <a:pt x="514" y="1413"/>
                </a:lnTo>
                <a:lnTo>
                  <a:pt x="523" y="1404"/>
                </a:lnTo>
                <a:lnTo>
                  <a:pt x="544" y="1381"/>
                </a:lnTo>
                <a:lnTo>
                  <a:pt x="584" y="1334"/>
                </a:lnTo>
                <a:lnTo>
                  <a:pt x="584" y="1334"/>
                </a:lnTo>
                <a:lnTo>
                  <a:pt x="590" y="1325"/>
                </a:lnTo>
                <a:lnTo>
                  <a:pt x="596" y="1316"/>
                </a:lnTo>
                <a:lnTo>
                  <a:pt x="607" y="1295"/>
                </a:lnTo>
                <a:lnTo>
                  <a:pt x="617" y="1279"/>
                </a:lnTo>
                <a:lnTo>
                  <a:pt x="621" y="1273"/>
                </a:lnTo>
                <a:lnTo>
                  <a:pt x="626" y="1271"/>
                </a:lnTo>
                <a:lnTo>
                  <a:pt x="626" y="1271"/>
                </a:lnTo>
                <a:lnTo>
                  <a:pt x="628" y="1272"/>
                </a:lnTo>
                <a:lnTo>
                  <a:pt x="631" y="1272"/>
                </a:lnTo>
                <a:lnTo>
                  <a:pt x="637" y="1277"/>
                </a:lnTo>
                <a:lnTo>
                  <a:pt x="654" y="1295"/>
                </a:lnTo>
                <a:lnTo>
                  <a:pt x="665" y="1305"/>
                </a:lnTo>
                <a:lnTo>
                  <a:pt x="679" y="1318"/>
                </a:lnTo>
                <a:lnTo>
                  <a:pt x="694" y="1329"/>
                </a:lnTo>
                <a:lnTo>
                  <a:pt x="711" y="1339"/>
                </a:lnTo>
                <a:lnTo>
                  <a:pt x="711" y="1339"/>
                </a:lnTo>
                <a:lnTo>
                  <a:pt x="731" y="1349"/>
                </a:lnTo>
                <a:lnTo>
                  <a:pt x="751" y="1358"/>
                </a:lnTo>
                <a:lnTo>
                  <a:pt x="794" y="1376"/>
                </a:lnTo>
                <a:lnTo>
                  <a:pt x="835" y="1391"/>
                </a:lnTo>
                <a:lnTo>
                  <a:pt x="868" y="1402"/>
                </a:lnTo>
                <a:lnTo>
                  <a:pt x="868" y="1402"/>
                </a:lnTo>
                <a:lnTo>
                  <a:pt x="887" y="1406"/>
                </a:lnTo>
                <a:lnTo>
                  <a:pt x="912" y="1409"/>
                </a:lnTo>
                <a:lnTo>
                  <a:pt x="976" y="1418"/>
                </a:lnTo>
                <a:lnTo>
                  <a:pt x="1011" y="1424"/>
                </a:lnTo>
                <a:lnTo>
                  <a:pt x="1044" y="1430"/>
                </a:lnTo>
                <a:lnTo>
                  <a:pt x="1075" y="1439"/>
                </a:lnTo>
                <a:lnTo>
                  <a:pt x="1090" y="1444"/>
                </a:lnTo>
                <a:lnTo>
                  <a:pt x="1102" y="1449"/>
                </a:lnTo>
                <a:lnTo>
                  <a:pt x="1102" y="1449"/>
                </a:lnTo>
                <a:lnTo>
                  <a:pt x="1127" y="1459"/>
                </a:lnTo>
                <a:lnTo>
                  <a:pt x="1154" y="1469"/>
                </a:lnTo>
                <a:lnTo>
                  <a:pt x="1208" y="1486"/>
                </a:lnTo>
                <a:lnTo>
                  <a:pt x="1256" y="1500"/>
                </a:lnTo>
                <a:lnTo>
                  <a:pt x="1289" y="1508"/>
                </a:lnTo>
                <a:lnTo>
                  <a:pt x="1289" y="1508"/>
                </a:lnTo>
                <a:lnTo>
                  <a:pt x="1310" y="1512"/>
                </a:lnTo>
                <a:lnTo>
                  <a:pt x="1326" y="1514"/>
                </a:lnTo>
                <a:lnTo>
                  <a:pt x="1331" y="1514"/>
                </a:lnTo>
                <a:lnTo>
                  <a:pt x="1336" y="1514"/>
                </a:lnTo>
                <a:lnTo>
                  <a:pt x="1339" y="1513"/>
                </a:lnTo>
                <a:lnTo>
                  <a:pt x="1339" y="1511"/>
                </a:lnTo>
                <a:lnTo>
                  <a:pt x="1339" y="1511"/>
                </a:lnTo>
                <a:lnTo>
                  <a:pt x="1336" y="1507"/>
                </a:lnTo>
                <a:lnTo>
                  <a:pt x="1330" y="1503"/>
                </a:lnTo>
                <a:lnTo>
                  <a:pt x="1310" y="1493"/>
                </a:lnTo>
                <a:lnTo>
                  <a:pt x="1260" y="1469"/>
                </a:lnTo>
                <a:lnTo>
                  <a:pt x="1260" y="1469"/>
                </a:lnTo>
                <a:lnTo>
                  <a:pt x="1185" y="1434"/>
                </a:lnTo>
                <a:lnTo>
                  <a:pt x="1138" y="1412"/>
                </a:lnTo>
                <a:lnTo>
                  <a:pt x="1116" y="1403"/>
                </a:lnTo>
                <a:lnTo>
                  <a:pt x="1096" y="1396"/>
                </a:lnTo>
                <a:lnTo>
                  <a:pt x="1096" y="1396"/>
                </a:lnTo>
                <a:lnTo>
                  <a:pt x="1026" y="1371"/>
                </a:lnTo>
                <a:lnTo>
                  <a:pt x="954" y="1345"/>
                </a:lnTo>
                <a:lnTo>
                  <a:pt x="954" y="1345"/>
                </a:lnTo>
                <a:lnTo>
                  <a:pt x="934" y="1337"/>
                </a:lnTo>
                <a:lnTo>
                  <a:pt x="913" y="1326"/>
                </a:lnTo>
                <a:lnTo>
                  <a:pt x="892" y="1315"/>
                </a:lnTo>
                <a:lnTo>
                  <a:pt x="871" y="1302"/>
                </a:lnTo>
                <a:lnTo>
                  <a:pt x="851" y="1288"/>
                </a:lnTo>
                <a:lnTo>
                  <a:pt x="831" y="1273"/>
                </a:lnTo>
                <a:lnTo>
                  <a:pt x="815" y="1258"/>
                </a:lnTo>
                <a:lnTo>
                  <a:pt x="800" y="1245"/>
                </a:lnTo>
                <a:lnTo>
                  <a:pt x="800" y="1245"/>
                </a:lnTo>
                <a:lnTo>
                  <a:pt x="787" y="1228"/>
                </a:lnTo>
                <a:lnTo>
                  <a:pt x="773" y="1209"/>
                </a:lnTo>
                <a:lnTo>
                  <a:pt x="759" y="1186"/>
                </a:lnTo>
                <a:lnTo>
                  <a:pt x="746" y="1164"/>
                </a:lnTo>
                <a:lnTo>
                  <a:pt x="725" y="1123"/>
                </a:lnTo>
                <a:lnTo>
                  <a:pt x="715" y="1100"/>
                </a:lnTo>
                <a:lnTo>
                  <a:pt x="715" y="1100"/>
                </a:lnTo>
                <a:lnTo>
                  <a:pt x="709" y="1086"/>
                </a:lnTo>
                <a:lnTo>
                  <a:pt x="702" y="1070"/>
                </a:lnTo>
                <a:lnTo>
                  <a:pt x="694" y="1053"/>
                </a:lnTo>
                <a:lnTo>
                  <a:pt x="694" y="1053"/>
                </a:lnTo>
                <a:lnTo>
                  <a:pt x="685" y="1014"/>
                </a:lnTo>
                <a:lnTo>
                  <a:pt x="663" y="929"/>
                </a:lnTo>
                <a:lnTo>
                  <a:pt x="650" y="881"/>
                </a:lnTo>
                <a:lnTo>
                  <a:pt x="638" y="835"/>
                </a:lnTo>
                <a:lnTo>
                  <a:pt x="626" y="796"/>
                </a:lnTo>
                <a:lnTo>
                  <a:pt x="621" y="782"/>
                </a:lnTo>
                <a:lnTo>
                  <a:pt x="617" y="772"/>
                </a:lnTo>
                <a:lnTo>
                  <a:pt x="617" y="772"/>
                </a:lnTo>
                <a:lnTo>
                  <a:pt x="606" y="752"/>
                </a:lnTo>
                <a:lnTo>
                  <a:pt x="591" y="730"/>
                </a:lnTo>
                <a:lnTo>
                  <a:pt x="556" y="680"/>
                </a:lnTo>
                <a:lnTo>
                  <a:pt x="539" y="654"/>
                </a:lnTo>
                <a:lnTo>
                  <a:pt x="523" y="629"/>
                </a:lnTo>
                <a:lnTo>
                  <a:pt x="509" y="607"/>
                </a:lnTo>
                <a:lnTo>
                  <a:pt x="504" y="597"/>
                </a:lnTo>
                <a:lnTo>
                  <a:pt x="501" y="588"/>
                </a:lnTo>
                <a:lnTo>
                  <a:pt x="501" y="588"/>
                </a:lnTo>
                <a:lnTo>
                  <a:pt x="496" y="569"/>
                </a:lnTo>
                <a:lnTo>
                  <a:pt x="489" y="546"/>
                </a:lnTo>
                <a:lnTo>
                  <a:pt x="486" y="520"/>
                </a:lnTo>
                <a:lnTo>
                  <a:pt x="483" y="492"/>
                </a:lnTo>
                <a:lnTo>
                  <a:pt x="482" y="463"/>
                </a:lnTo>
                <a:lnTo>
                  <a:pt x="483" y="434"/>
                </a:lnTo>
                <a:lnTo>
                  <a:pt x="486" y="404"/>
                </a:lnTo>
                <a:lnTo>
                  <a:pt x="488" y="389"/>
                </a:lnTo>
                <a:lnTo>
                  <a:pt x="492" y="376"/>
                </a:lnTo>
                <a:lnTo>
                  <a:pt x="492" y="376"/>
                </a:lnTo>
                <a:lnTo>
                  <a:pt x="507" y="320"/>
                </a:lnTo>
                <a:lnTo>
                  <a:pt x="513" y="293"/>
                </a:lnTo>
                <a:lnTo>
                  <a:pt x="519" y="267"/>
                </a:lnTo>
                <a:lnTo>
                  <a:pt x="524" y="242"/>
                </a:lnTo>
                <a:lnTo>
                  <a:pt x="527" y="220"/>
                </a:lnTo>
                <a:lnTo>
                  <a:pt x="527" y="200"/>
                </a:lnTo>
                <a:lnTo>
                  <a:pt x="527" y="191"/>
                </a:lnTo>
                <a:lnTo>
                  <a:pt x="524" y="182"/>
                </a:lnTo>
                <a:lnTo>
                  <a:pt x="524" y="182"/>
                </a:lnTo>
                <a:lnTo>
                  <a:pt x="519" y="168"/>
                </a:lnTo>
                <a:lnTo>
                  <a:pt x="513" y="151"/>
                </a:lnTo>
                <a:lnTo>
                  <a:pt x="506" y="134"/>
                </a:lnTo>
                <a:lnTo>
                  <a:pt x="496" y="118"/>
                </a:lnTo>
                <a:lnTo>
                  <a:pt x="477" y="88"/>
                </a:lnTo>
                <a:lnTo>
                  <a:pt x="460" y="65"/>
                </a:lnTo>
                <a:lnTo>
                  <a:pt x="460" y="65"/>
                </a:lnTo>
                <a:lnTo>
                  <a:pt x="451" y="56"/>
                </a:lnTo>
                <a:lnTo>
                  <a:pt x="442" y="49"/>
                </a:lnTo>
                <a:lnTo>
                  <a:pt x="434" y="42"/>
                </a:lnTo>
                <a:lnTo>
                  <a:pt x="425" y="39"/>
                </a:lnTo>
                <a:lnTo>
                  <a:pt x="411" y="34"/>
                </a:lnTo>
                <a:lnTo>
                  <a:pt x="406" y="33"/>
                </a:lnTo>
                <a:lnTo>
                  <a:pt x="406" y="33"/>
                </a:lnTo>
                <a:lnTo>
                  <a:pt x="388" y="20"/>
                </a:lnTo>
                <a:lnTo>
                  <a:pt x="373" y="12"/>
                </a:lnTo>
                <a:lnTo>
                  <a:pt x="362" y="5"/>
                </a:lnTo>
                <a:lnTo>
                  <a:pt x="362" y="5"/>
                </a:lnTo>
                <a:lnTo>
                  <a:pt x="352" y="3"/>
                </a:lnTo>
                <a:lnTo>
                  <a:pt x="341" y="0"/>
                </a:lnTo>
                <a:lnTo>
                  <a:pt x="335" y="0"/>
                </a:lnTo>
                <a:lnTo>
                  <a:pt x="330" y="2"/>
                </a:lnTo>
                <a:lnTo>
                  <a:pt x="325" y="3"/>
                </a:lnTo>
                <a:lnTo>
                  <a:pt x="320" y="5"/>
                </a:lnTo>
                <a:lnTo>
                  <a:pt x="320" y="5"/>
                </a:lnTo>
                <a:lnTo>
                  <a:pt x="316" y="9"/>
                </a:lnTo>
                <a:lnTo>
                  <a:pt x="312" y="15"/>
                </a:lnTo>
                <a:lnTo>
                  <a:pt x="307" y="26"/>
                </a:lnTo>
                <a:lnTo>
                  <a:pt x="302" y="41"/>
                </a:lnTo>
                <a:lnTo>
                  <a:pt x="294" y="56"/>
                </a:lnTo>
                <a:close/>
              </a:path>
            </a:pathLst>
          </a:custGeom>
          <a:gradFill flip="none" rotWithShape="1">
            <a:gsLst>
              <a:gs pos="0">
                <a:srgbClr val="CC6600"/>
              </a:gs>
              <a:gs pos="100000">
                <a:srgbClr val="800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4">
            <a:extLst>
              <a:ext uri="{FF2B5EF4-FFF2-40B4-BE49-F238E27FC236}">
                <a16:creationId xmlns:a16="http://schemas.microsoft.com/office/drawing/2014/main" id="{A609FEDE-204C-466A-A72C-8CCC00A629AF}"/>
              </a:ext>
            </a:extLst>
          </p:cNvPr>
          <p:cNvSpPr>
            <a:spLocks/>
          </p:cNvSpPr>
          <p:nvPr/>
        </p:nvSpPr>
        <p:spPr bwMode="auto">
          <a:xfrm>
            <a:off x="6286613" y="4513942"/>
            <a:ext cx="1431813" cy="1813542"/>
          </a:xfrm>
          <a:custGeom>
            <a:avLst/>
            <a:gdLst>
              <a:gd name="T0" fmla="*/ 169 w 1099"/>
              <a:gd name="T1" fmla="*/ 109 h 1392"/>
              <a:gd name="T2" fmla="*/ 201 w 1099"/>
              <a:gd name="T3" fmla="*/ 110 h 1392"/>
              <a:gd name="T4" fmla="*/ 150 w 1099"/>
              <a:gd name="T5" fmla="*/ 118 h 1392"/>
              <a:gd name="T6" fmla="*/ 186 w 1099"/>
              <a:gd name="T7" fmla="*/ 139 h 1392"/>
              <a:gd name="T8" fmla="*/ 177 w 1099"/>
              <a:gd name="T9" fmla="*/ 148 h 1392"/>
              <a:gd name="T10" fmla="*/ 229 w 1099"/>
              <a:gd name="T11" fmla="*/ 157 h 1392"/>
              <a:gd name="T12" fmla="*/ 239 w 1099"/>
              <a:gd name="T13" fmla="*/ 228 h 1392"/>
              <a:gd name="T14" fmla="*/ 190 w 1099"/>
              <a:gd name="T15" fmla="*/ 331 h 1392"/>
              <a:gd name="T16" fmla="*/ 124 w 1099"/>
              <a:gd name="T17" fmla="*/ 363 h 1392"/>
              <a:gd name="T18" fmla="*/ 71 w 1099"/>
              <a:gd name="T19" fmla="*/ 292 h 1392"/>
              <a:gd name="T20" fmla="*/ 20 w 1099"/>
              <a:gd name="T21" fmla="*/ 238 h 1392"/>
              <a:gd name="T22" fmla="*/ 2 w 1099"/>
              <a:gd name="T23" fmla="*/ 248 h 1392"/>
              <a:gd name="T24" fmla="*/ 5 w 1099"/>
              <a:gd name="T25" fmla="*/ 270 h 1392"/>
              <a:gd name="T26" fmla="*/ 26 w 1099"/>
              <a:gd name="T27" fmla="*/ 311 h 1392"/>
              <a:gd name="T28" fmla="*/ 35 w 1099"/>
              <a:gd name="T29" fmla="*/ 361 h 1392"/>
              <a:gd name="T30" fmla="*/ 65 w 1099"/>
              <a:gd name="T31" fmla="*/ 396 h 1392"/>
              <a:gd name="T32" fmla="*/ 62 w 1099"/>
              <a:gd name="T33" fmla="*/ 422 h 1392"/>
              <a:gd name="T34" fmla="*/ 67 w 1099"/>
              <a:gd name="T35" fmla="*/ 434 h 1392"/>
              <a:gd name="T36" fmla="*/ 65 w 1099"/>
              <a:gd name="T37" fmla="*/ 461 h 1392"/>
              <a:gd name="T38" fmla="*/ 91 w 1099"/>
              <a:gd name="T39" fmla="*/ 479 h 1392"/>
              <a:gd name="T40" fmla="*/ 102 w 1099"/>
              <a:gd name="T41" fmla="*/ 500 h 1392"/>
              <a:gd name="T42" fmla="*/ 119 w 1099"/>
              <a:gd name="T43" fmla="*/ 587 h 1392"/>
              <a:gd name="T44" fmla="*/ 170 w 1099"/>
              <a:gd name="T45" fmla="*/ 872 h 1392"/>
              <a:gd name="T46" fmla="*/ 185 w 1099"/>
              <a:gd name="T47" fmla="*/ 1046 h 1392"/>
              <a:gd name="T48" fmla="*/ 198 w 1099"/>
              <a:gd name="T49" fmla="*/ 1227 h 1392"/>
              <a:gd name="T50" fmla="*/ 130 w 1099"/>
              <a:gd name="T51" fmla="*/ 1251 h 1392"/>
              <a:gd name="T52" fmla="*/ 30 w 1099"/>
              <a:gd name="T53" fmla="*/ 1270 h 1392"/>
              <a:gd name="T54" fmla="*/ 33 w 1099"/>
              <a:gd name="T55" fmla="*/ 1287 h 1392"/>
              <a:gd name="T56" fmla="*/ 60 w 1099"/>
              <a:gd name="T57" fmla="*/ 1301 h 1392"/>
              <a:gd name="T58" fmla="*/ 89 w 1099"/>
              <a:gd name="T59" fmla="*/ 1314 h 1392"/>
              <a:gd name="T60" fmla="*/ 135 w 1099"/>
              <a:gd name="T61" fmla="*/ 1308 h 1392"/>
              <a:gd name="T62" fmla="*/ 143 w 1099"/>
              <a:gd name="T63" fmla="*/ 1316 h 1392"/>
              <a:gd name="T64" fmla="*/ 195 w 1099"/>
              <a:gd name="T65" fmla="*/ 1308 h 1392"/>
              <a:gd name="T66" fmla="*/ 198 w 1099"/>
              <a:gd name="T67" fmla="*/ 1317 h 1392"/>
              <a:gd name="T68" fmla="*/ 133 w 1099"/>
              <a:gd name="T69" fmla="*/ 1336 h 1392"/>
              <a:gd name="T70" fmla="*/ 103 w 1099"/>
              <a:gd name="T71" fmla="*/ 1351 h 1392"/>
              <a:gd name="T72" fmla="*/ 109 w 1099"/>
              <a:gd name="T73" fmla="*/ 1366 h 1392"/>
              <a:gd name="T74" fmla="*/ 137 w 1099"/>
              <a:gd name="T75" fmla="*/ 1377 h 1392"/>
              <a:gd name="T76" fmla="*/ 155 w 1099"/>
              <a:gd name="T77" fmla="*/ 1384 h 1392"/>
              <a:gd name="T78" fmla="*/ 196 w 1099"/>
              <a:gd name="T79" fmla="*/ 1367 h 1392"/>
              <a:gd name="T80" fmla="*/ 201 w 1099"/>
              <a:gd name="T81" fmla="*/ 1386 h 1392"/>
              <a:gd name="T82" fmla="*/ 218 w 1099"/>
              <a:gd name="T83" fmla="*/ 1384 h 1392"/>
              <a:gd name="T84" fmla="*/ 211 w 1099"/>
              <a:gd name="T85" fmla="*/ 1373 h 1392"/>
              <a:gd name="T86" fmla="*/ 296 w 1099"/>
              <a:gd name="T87" fmla="*/ 1339 h 1392"/>
              <a:gd name="T88" fmla="*/ 379 w 1099"/>
              <a:gd name="T89" fmla="*/ 1263 h 1392"/>
              <a:gd name="T90" fmla="*/ 470 w 1099"/>
              <a:gd name="T91" fmla="*/ 1270 h 1392"/>
              <a:gd name="T92" fmla="*/ 645 w 1099"/>
              <a:gd name="T93" fmla="*/ 1280 h 1392"/>
              <a:gd name="T94" fmla="*/ 943 w 1099"/>
              <a:gd name="T95" fmla="*/ 1225 h 1392"/>
              <a:gd name="T96" fmla="*/ 1063 w 1099"/>
              <a:gd name="T97" fmla="*/ 1138 h 1392"/>
              <a:gd name="T98" fmla="*/ 1097 w 1099"/>
              <a:gd name="T99" fmla="*/ 1077 h 1392"/>
              <a:gd name="T100" fmla="*/ 1013 w 1099"/>
              <a:gd name="T101" fmla="*/ 1138 h 1392"/>
              <a:gd name="T102" fmla="*/ 879 w 1099"/>
              <a:gd name="T103" fmla="*/ 1170 h 1392"/>
              <a:gd name="T104" fmla="*/ 602 w 1099"/>
              <a:gd name="T105" fmla="*/ 1161 h 1392"/>
              <a:gd name="T106" fmla="*/ 536 w 1099"/>
              <a:gd name="T107" fmla="*/ 1111 h 1392"/>
              <a:gd name="T108" fmla="*/ 509 w 1099"/>
              <a:gd name="T109" fmla="*/ 869 h 1392"/>
              <a:gd name="T110" fmla="*/ 453 w 1099"/>
              <a:gd name="T111" fmla="*/ 649 h 1392"/>
              <a:gd name="T112" fmla="*/ 420 w 1099"/>
              <a:gd name="T113" fmla="*/ 482 h 1392"/>
              <a:gd name="T114" fmla="*/ 452 w 1099"/>
              <a:gd name="T115" fmla="*/ 181 h 1392"/>
              <a:gd name="T116" fmla="*/ 413 w 1099"/>
              <a:gd name="T117" fmla="*/ 78 h 1392"/>
              <a:gd name="T118" fmla="*/ 333 w 1099"/>
              <a:gd name="T119" fmla="*/ 21 h 1392"/>
              <a:gd name="T120" fmla="*/ 218 w 1099"/>
              <a:gd name="T121" fmla="*/ 0 h 1392"/>
              <a:gd name="T122" fmla="*/ 186 w 1099"/>
              <a:gd name="T123" fmla="*/ 11 h 1392"/>
              <a:gd name="T124" fmla="*/ 181 w 1099"/>
              <a:gd name="T125" fmla="*/ 44 h 1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99" h="1392">
                <a:moveTo>
                  <a:pt x="186" y="47"/>
                </a:moveTo>
                <a:lnTo>
                  <a:pt x="184" y="65"/>
                </a:lnTo>
                <a:lnTo>
                  <a:pt x="160" y="83"/>
                </a:lnTo>
                <a:lnTo>
                  <a:pt x="175" y="77"/>
                </a:lnTo>
                <a:lnTo>
                  <a:pt x="154" y="94"/>
                </a:lnTo>
                <a:lnTo>
                  <a:pt x="186" y="83"/>
                </a:lnTo>
                <a:lnTo>
                  <a:pt x="192" y="94"/>
                </a:lnTo>
                <a:lnTo>
                  <a:pt x="169" y="109"/>
                </a:lnTo>
                <a:lnTo>
                  <a:pt x="169" y="109"/>
                </a:lnTo>
                <a:lnTo>
                  <a:pt x="184" y="104"/>
                </a:lnTo>
                <a:lnTo>
                  <a:pt x="193" y="101"/>
                </a:lnTo>
                <a:lnTo>
                  <a:pt x="197" y="101"/>
                </a:lnTo>
                <a:lnTo>
                  <a:pt x="198" y="101"/>
                </a:lnTo>
                <a:lnTo>
                  <a:pt x="198" y="101"/>
                </a:lnTo>
                <a:lnTo>
                  <a:pt x="198" y="104"/>
                </a:lnTo>
                <a:lnTo>
                  <a:pt x="201" y="110"/>
                </a:lnTo>
                <a:lnTo>
                  <a:pt x="203" y="118"/>
                </a:lnTo>
                <a:lnTo>
                  <a:pt x="203" y="118"/>
                </a:lnTo>
                <a:lnTo>
                  <a:pt x="198" y="119"/>
                </a:lnTo>
                <a:lnTo>
                  <a:pt x="180" y="122"/>
                </a:lnTo>
                <a:lnTo>
                  <a:pt x="180" y="122"/>
                </a:lnTo>
                <a:lnTo>
                  <a:pt x="169" y="122"/>
                </a:lnTo>
                <a:lnTo>
                  <a:pt x="160" y="120"/>
                </a:lnTo>
                <a:lnTo>
                  <a:pt x="150" y="118"/>
                </a:lnTo>
                <a:lnTo>
                  <a:pt x="150" y="118"/>
                </a:lnTo>
                <a:lnTo>
                  <a:pt x="169" y="123"/>
                </a:lnTo>
                <a:lnTo>
                  <a:pt x="190" y="127"/>
                </a:lnTo>
                <a:lnTo>
                  <a:pt x="210" y="127"/>
                </a:lnTo>
                <a:lnTo>
                  <a:pt x="210" y="133"/>
                </a:lnTo>
                <a:lnTo>
                  <a:pt x="210" y="133"/>
                </a:lnTo>
                <a:lnTo>
                  <a:pt x="197" y="136"/>
                </a:lnTo>
                <a:lnTo>
                  <a:pt x="186" y="139"/>
                </a:lnTo>
                <a:lnTo>
                  <a:pt x="175" y="141"/>
                </a:lnTo>
                <a:lnTo>
                  <a:pt x="175" y="141"/>
                </a:lnTo>
                <a:lnTo>
                  <a:pt x="155" y="144"/>
                </a:lnTo>
                <a:lnTo>
                  <a:pt x="148" y="145"/>
                </a:lnTo>
                <a:lnTo>
                  <a:pt x="148" y="145"/>
                </a:lnTo>
                <a:lnTo>
                  <a:pt x="160" y="146"/>
                </a:lnTo>
                <a:lnTo>
                  <a:pt x="170" y="148"/>
                </a:lnTo>
                <a:lnTo>
                  <a:pt x="177" y="148"/>
                </a:lnTo>
                <a:lnTo>
                  <a:pt x="177" y="148"/>
                </a:lnTo>
                <a:lnTo>
                  <a:pt x="198" y="141"/>
                </a:lnTo>
                <a:lnTo>
                  <a:pt x="211" y="139"/>
                </a:lnTo>
                <a:lnTo>
                  <a:pt x="215" y="138"/>
                </a:lnTo>
                <a:lnTo>
                  <a:pt x="216" y="139"/>
                </a:lnTo>
                <a:lnTo>
                  <a:pt x="216" y="139"/>
                </a:lnTo>
                <a:lnTo>
                  <a:pt x="219" y="145"/>
                </a:lnTo>
                <a:lnTo>
                  <a:pt x="229" y="157"/>
                </a:lnTo>
                <a:lnTo>
                  <a:pt x="238" y="171"/>
                </a:lnTo>
                <a:lnTo>
                  <a:pt x="241" y="177"/>
                </a:lnTo>
                <a:lnTo>
                  <a:pt x="243" y="183"/>
                </a:lnTo>
                <a:lnTo>
                  <a:pt x="243" y="183"/>
                </a:lnTo>
                <a:lnTo>
                  <a:pt x="243" y="195"/>
                </a:lnTo>
                <a:lnTo>
                  <a:pt x="243" y="208"/>
                </a:lnTo>
                <a:lnTo>
                  <a:pt x="241" y="222"/>
                </a:lnTo>
                <a:lnTo>
                  <a:pt x="239" y="228"/>
                </a:lnTo>
                <a:lnTo>
                  <a:pt x="237" y="233"/>
                </a:lnTo>
                <a:lnTo>
                  <a:pt x="237" y="233"/>
                </a:lnTo>
                <a:lnTo>
                  <a:pt x="228" y="252"/>
                </a:lnTo>
                <a:lnTo>
                  <a:pt x="216" y="281"/>
                </a:lnTo>
                <a:lnTo>
                  <a:pt x="202" y="311"/>
                </a:lnTo>
                <a:lnTo>
                  <a:pt x="196" y="322"/>
                </a:lnTo>
                <a:lnTo>
                  <a:pt x="190" y="331"/>
                </a:lnTo>
                <a:lnTo>
                  <a:pt x="190" y="331"/>
                </a:lnTo>
                <a:lnTo>
                  <a:pt x="179" y="344"/>
                </a:lnTo>
                <a:lnTo>
                  <a:pt x="170" y="357"/>
                </a:lnTo>
                <a:lnTo>
                  <a:pt x="163" y="369"/>
                </a:lnTo>
                <a:lnTo>
                  <a:pt x="163" y="369"/>
                </a:lnTo>
                <a:lnTo>
                  <a:pt x="154" y="369"/>
                </a:lnTo>
                <a:lnTo>
                  <a:pt x="145" y="368"/>
                </a:lnTo>
                <a:lnTo>
                  <a:pt x="135" y="367"/>
                </a:lnTo>
                <a:lnTo>
                  <a:pt x="124" y="363"/>
                </a:lnTo>
                <a:lnTo>
                  <a:pt x="113" y="358"/>
                </a:lnTo>
                <a:lnTo>
                  <a:pt x="107" y="354"/>
                </a:lnTo>
                <a:lnTo>
                  <a:pt x="102" y="351"/>
                </a:lnTo>
                <a:lnTo>
                  <a:pt x="98" y="346"/>
                </a:lnTo>
                <a:lnTo>
                  <a:pt x="94" y="339"/>
                </a:lnTo>
                <a:lnTo>
                  <a:pt x="94" y="339"/>
                </a:lnTo>
                <a:lnTo>
                  <a:pt x="82" y="316"/>
                </a:lnTo>
                <a:lnTo>
                  <a:pt x="71" y="292"/>
                </a:lnTo>
                <a:lnTo>
                  <a:pt x="65" y="281"/>
                </a:lnTo>
                <a:lnTo>
                  <a:pt x="60" y="271"/>
                </a:lnTo>
                <a:lnTo>
                  <a:pt x="54" y="263"/>
                </a:lnTo>
                <a:lnTo>
                  <a:pt x="47" y="258"/>
                </a:lnTo>
                <a:lnTo>
                  <a:pt x="47" y="258"/>
                </a:lnTo>
                <a:lnTo>
                  <a:pt x="35" y="248"/>
                </a:lnTo>
                <a:lnTo>
                  <a:pt x="25" y="240"/>
                </a:lnTo>
                <a:lnTo>
                  <a:pt x="20" y="238"/>
                </a:lnTo>
                <a:lnTo>
                  <a:pt x="15" y="235"/>
                </a:lnTo>
                <a:lnTo>
                  <a:pt x="10" y="235"/>
                </a:lnTo>
                <a:lnTo>
                  <a:pt x="5" y="237"/>
                </a:lnTo>
                <a:lnTo>
                  <a:pt x="5" y="237"/>
                </a:lnTo>
                <a:lnTo>
                  <a:pt x="3" y="238"/>
                </a:lnTo>
                <a:lnTo>
                  <a:pt x="2" y="239"/>
                </a:lnTo>
                <a:lnTo>
                  <a:pt x="0" y="243"/>
                </a:lnTo>
                <a:lnTo>
                  <a:pt x="2" y="248"/>
                </a:lnTo>
                <a:lnTo>
                  <a:pt x="4" y="253"/>
                </a:lnTo>
                <a:lnTo>
                  <a:pt x="11" y="261"/>
                </a:lnTo>
                <a:lnTo>
                  <a:pt x="14" y="266"/>
                </a:lnTo>
                <a:lnTo>
                  <a:pt x="14" y="266"/>
                </a:lnTo>
                <a:lnTo>
                  <a:pt x="13" y="265"/>
                </a:lnTo>
                <a:lnTo>
                  <a:pt x="9" y="266"/>
                </a:lnTo>
                <a:lnTo>
                  <a:pt x="7" y="268"/>
                </a:lnTo>
                <a:lnTo>
                  <a:pt x="5" y="270"/>
                </a:lnTo>
                <a:lnTo>
                  <a:pt x="5" y="273"/>
                </a:lnTo>
                <a:lnTo>
                  <a:pt x="5" y="278"/>
                </a:lnTo>
                <a:lnTo>
                  <a:pt x="5" y="278"/>
                </a:lnTo>
                <a:lnTo>
                  <a:pt x="7" y="284"/>
                </a:lnTo>
                <a:lnTo>
                  <a:pt x="9" y="289"/>
                </a:lnTo>
                <a:lnTo>
                  <a:pt x="16" y="297"/>
                </a:lnTo>
                <a:lnTo>
                  <a:pt x="23" y="305"/>
                </a:lnTo>
                <a:lnTo>
                  <a:pt x="26" y="311"/>
                </a:lnTo>
                <a:lnTo>
                  <a:pt x="26" y="311"/>
                </a:lnTo>
                <a:lnTo>
                  <a:pt x="35" y="335"/>
                </a:lnTo>
                <a:lnTo>
                  <a:pt x="35" y="335"/>
                </a:lnTo>
                <a:lnTo>
                  <a:pt x="35" y="338"/>
                </a:lnTo>
                <a:lnTo>
                  <a:pt x="34" y="344"/>
                </a:lnTo>
                <a:lnTo>
                  <a:pt x="34" y="352"/>
                </a:lnTo>
                <a:lnTo>
                  <a:pt x="34" y="357"/>
                </a:lnTo>
                <a:lnTo>
                  <a:pt x="35" y="361"/>
                </a:lnTo>
                <a:lnTo>
                  <a:pt x="35" y="361"/>
                </a:lnTo>
                <a:lnTo>
                  <a:pt x="37" y="365"/>
                </a:lnTo>
                <a:lnTo>
                  <a:pt x="41" y="369"/>
                </a:lnTo>
                <a:lnTo>
                  <a:pt x="49" y="377"/>
                </a:lnTo>
                <a:lnTo>
                  <a:pt x="57" y="385"/>
                </a:lnTo>
                <a:lnTo>
                  <a:pt x="62" y="390"/>
                </a:lnTo>
                <a:lnTo>
                  <a:pt x="65" y="396"/>
                </a:lnTo>
                <a:lnTo>
                  <a:pt x="65" y="396"/>
                </a:lnTo>
                <a:lnTo>
                  <a:pt x="72" y="414"/>
                </a:lnTo>
                <a:lnTo>
                  <a:pt x="73" y="420"/>
                </a:lnTo>
                <a:lnTo>
                  <a:pt x="73" y="420"/>
                </a:lnTo>
                <a:lnTo>
                  <a:pt x="72" y="419"/>
                </a:lnTo>
                <a:lnTo>
                  <a:pt x="68" y="419"/>
                </a:lnTo>
                <a:lnTo>
                  <a:pt x="63" y="419"/>
                </a:lnTo>
                <a:lnTo>
                  <a:pt x="62" y="420"/>
                </a:lnTo>
                <a:lnTo>
                  <a:pt x="62" y="422"/>
                </a:lnTo>
                <a:lnTo>
                  <a:pt x="62" y="422"/>
                </a:lnTo>
                <a:lnTo>
                  <a:pt x="62" y="426"/>
                </a:lnTo>
                <a:lnTo>
                  <a:pt x="62" y="429"/>
                </a:lnTo>
                <a:lnTo>
                  <a:pt x="66" y="432"/>
                </a:lnTo>
                <a:lnTo>
                  <a:pt x="71" y="435"/>
                </a:lnTo>
                <a:lnTo>
                  <a:pt x="71" y="435"/>
                </a:lnTo>
                <a:lnTo>
                  <a:pt x="70" y="434"/>
                </a:lnTo>
                <a:lnTo>
                  <a:pt x="67" y="434"/>
                </a:lnTo>
                <a:lnTo>
                  <a:pt x="65" y="436"/>
                </a:lnTo>
                <a:lnTo>
                  <a:pt x="62" y="441"/>
                </a:lnTo>
                <a:lnTo>
                  <a:pt x="62" y="441"/>
                </a:lnTo>
                <a:lnTo>
                  <a:pt x="60" y="446"/>
                </a:lnTo>
                <a:lnTo>
                  <a:pt x="57" y="451"/>
                </a:lnTo>
                <a:lnTo>
                  <a:pt x="57" y="453"/>
                </a:lnTo>
                <a:lnTo>
                  <a:pt x="59" y="456"/>
                </a:lnTo>
                <a:lnTo>
                  <a:pt x="65" y="461"/>
                </a:lnTo>
                <a:lnTo>
                  <a:pt x="65" y="461"/>
                </a:lnTo>
                <a:lnTo>
                  <a:pt x="70" y="464"/>
                </a:lnTo>
                <a:lnTo>
                  <a:pt x="76" y="467"/>
                </a:lnTo>
                <a:lnTo>
                  <a:pt x="87" y="471"/>
                </a:lnTo>
                <a:lnTo>
                  <a:pt x="101" y="473"/>
                </a:lnTo>
                <a:lnTo>
                  <a:pt x="101" y="473"/>
                </a:lnTo>
                <a:lnTo>
                  <a:pt x="97" y="474"/>
                </a:lnTo>
                <a:lnTo>
                  <a:pt x="91" y="479"/>
                </a:lnTo>
                <a:lnTo>
                  <a:pt x="87" y="482"/>
                </a:lnTo>
                <a:lnTo>
                  <a:pt x="85" y="484"/>
                </a:lnTo>
                <a:lnTo>
                  <a:pt x="85" y="488"/>
                </a:lnTo>
                <a:lnTo>
                  <a:pt x="86" y="490"/>
                </a:lnTo>
                <a:lnTo>
                  <a:pt x="86" y="490"/>
                </a:lnTo>
                <a:lnTo>
                  <a:pt x="88" y="494"/>
                </a:lnTo>
                <a:lnTo>
                  <a:pt x="93" y="497"/>
                </a:lnTo>
                <a:lnTo>
                  <a:pt x="102" y="500"/>
                </a:lnTo>
                <a:lnTo>
                  <a:pt x="111" y="503"/>
                </a:lnTo>
                <a:lnTo>
                  <a:pt x="115" y="505"/>
                </a:lnTo>
                <a:lnTo>
                  <a:pt x="115" y="505"/>
                </a:lnTo>
                <a:lnTo>
                  <a:pt x="119" y="510"/>
                </a:lnTo>
                <a:lnTo>
                  <a:pt x="120" y="514"/>
                </a:lnTo>
                <a:lnTo>
                  <a:pt x="120" y="514"/>
                </a:lnTo>
                <a:lnTo>
                  <a:pt x="120" y="536"/>
                </a:lnTo>
                <a:lnTo>
                  <a:pt x="119" y="587"/>
                </a:lnTo>
                <a:lnTo>
                  <a:pt x="119" y="618"/>
                </a:lnTo>
                <a:lnTo>
                  <a:pt x="119" y="646"/>
                </a:lnTo>
                <a:lnTo>
                  <a:pt x="122" y="672"/>
                </a:lnTo>
                <a:lnTo>
                  <a:pt x="124" y="692"/>
                </a:lnTo>
                <a:lnTo>
                  <a:pt x="124" y="692"/>
                </a:lnTo>
                <a:lnTo>
                  <a:pt x="135" y="741"/>
                </a:lnTo>
                <a:lnTo>
                  <a:pt x="154" y="807"/>
                </a:lnTo>
                <a:lnTo>
                  <a:pt x="170" y="872"/>
                </a:lnTo>
                <a:lnTo>
                  <a:pt x="175" y="894"/>
                </a:lnTo>
                <a:lnTo>
                  <a:pt x="177" y="908"/>
                </a:lnTo>
                <a:lnTo>
                  <a:pt x="177" y="908"/>
                </a:lnTo>
                <a:lnTo>
                  <a:pt x="179" y="925"/>
                </a:lnTo>
                <a:lnTo>
                  <a:pt x="182" y="942"/>
                </a:lnTo>
                <a:lnTo>
                  <a:pt x="186" y="963"/>
                </a:lnTo>
                <a:lnTo>
                  <a:pt x="186" y="963"/>
                </a:lnTo>
                <a:lnTo>
                  <a:pt x="185" y="1046"/>
                </a:lnTo>
                <a:lnTo>
                  <a:pt x="184" y="1080"/>
                </a:lnTo>
                <a:lnTo>
                  <a:pt x="185" y="1113"/>
                </a:lnTo>
                <a:lnTo>
                  <a:pt x="186" y="1143"/>
                </a:lnTo>
                <a:lnTo>
                  <a:pt x="190" y="1165"/>
                </a:lnTo>
                <a:lnTo>
                  <a:pt x="190" y="1165"/>
                </a:lnTo>
                <a:lnTo>
                  <a:pt x="196" y="1196"/>
                </a:lnTo>
                <a:lnTo>
                  <a:pt x="198" y="1220"/>
                </a:lnTo>
                <a:lnTo>
                  <a:pt x="198" y="1227"/>
                </a:lnTo>
                <a:lnTo>
                  <a:pt x="198" y="1235"/>
                </a:lnTo>
                <a:lnTo>
                  <a:pt x="196" y="1238"/>
                </a:lnTo>
                <a:lnTo>
                  <a:pt x="192" y="1242"/>
                </a:lnTo>
                <a:lnTo>
                  <a:pt x="192" y="1242"/>
                </a:lnTo>
                <a:lnTo>
                  <a:pt x="186" y="1244"/>
                </a:lnTo>
                <a:lnTo>
                  <a:pt x="179" y="1246"/>
                </a:lnTo>
                <a:lnTo>
                  <a:pt x="160" y="1248"/>
                </a:lnTo>
                <a:lnTo>
                  <a:pt x="130" y="1251"/>
                </a:lnTo>
                <a:lnTo>
                  <a:pt x="130" y="1251"/>
                </a:lnTo>
                <a:lnTo>
                  <a:pt x="107" y="1251"/>
                </a:lnTo>
                <a:lnTo>
                  <a:pt x="93" y="1252"/>
                </a:lnTo>
                <a:lnTo>
                  <a:pt x="80" y="1254"/>
                </a:lnTo>
                <a:lnTo>
                  <a:pt x="80" y="1254"/>
                </a:lnTo>
                <a:lnTo>
                  <a:pt x="63" y="1258"/>
                </a:lnTo>
                <a:lnTo>
                  <a:pt x="45" y="1264"/>
                </a:lnTo>
                <a:lnTo>
                  <a:pt x="30" y="1270"/>
                </a:lnTo>
                <a:lnTo>
                  <a:pt x="25" y="1274"/>
                </a:lnTo>
                <a:lnTo>
                  <a:pt x="24" y="1278"/>
                </a:lnTo>
                <a:lnTo>
                  <a:pt x="24" y="1278"/>
                </a:lnTo>
                <a:lnTo>
                  <a:pt x="24" y="1280"/>
                </a:lnTo>
                <a:lnTo>
                  <a:pt x="25" y="1283"/>
                </a:lnTo>
                <a:lnTo>
                  <a:pt x="28" y="1285"/>
                </a:lnTo>
                <a:lnTo>
                  <a:pt x="33" y="1287"/>
                </a:lnTo>
                <a:lnTo>
                  <a:pt x="33" y="1287"/>
                </a:lnTo>
                <a:lnTo>
                  <a:pt x="31" y="1289"/>
                </a:lnTo>
                <a:lnTo>
                  <a:pt x="31" y="1294"/>
                </a:lnTo>
                <a:lnTo>
                  <a:pt x="33" y="1296"/>
                </a:lnTo>
                <a:lnTo>
                  <a:pt x="33" y="1299"/>
                </a:lnTo>
                <a:lnTo>
                  <a:pt x="35" y="1300"/>
                </a:lnTo>
                <a:lnTo>
                  <a:pt x="37" y="1301"/>
                </a:lnTo>
                <a:lnTo>
                  <a:pt x="37" y="1301"/>
                </a:lnTo>
                <a:lnTo>
                  <a:pt x="60" y="1301"/>
                </a:lnTo>
                <a:lnTo>
                  <a:pt x="73" y="1301"/>
                </a:lnTo>
                <a:lnTo>
                  <a:pt x="73" y="1301"/>
                </a:lnTo>
                <a:lnTo>
                  <a:pt x="75" y="1305"/>
                </a:lnTo>
                <a:lnTo>
                  <a:pt x="77" y="1310"/>
                </a:lnTo>
                <a:lnTo>
                  <a:pt x="82" y="1313"/>
                </a:lnTo>
                <a:lnTo>
                  <a:pt x="82" y="1313"/>
                </a:lnTo>
                <a:lnTo>
                  <a:pt x="86" y="1314"/>
                </a:lnTo>
                <a:lnTo>
                  <a:pt x="89" y="1314"/>
                </a:lnTo>
                <a:lnTo>
                  <a:pt x="98" y="1311"/>
                </a:lnTo>
                <a:lnTo>
                  <a:pt x="107" y="1308"/>
                </a:lnTo>
                <a:lnTo>
                  <a:pt x="111" y="1308"/>
                </a:lnTo>
                <a:lnTo>
                  <a:pt x="115" y="1308"/>
                </a:lnTo>
                <a:lnTo>
                  <a:pt x="115" y="1308"/>
                </a:lnTo>
                <a:lnTo>
                  <a:pt x="130" y="1308"/>
                </a:lnTo>
                <a:lnTo>
                  <a:pt x="135" y="1308"/>
                </a:lnTo>
                <a:lnTo>
                  <a:pt x="135" y="1308"/>
                </a:lnTo>
                <a:lnTo>
                  <a:pt x="134" y="1308"/>
                </a:lnTo>
                <a:lnTo>
                  <a:pt x="133" y="1311"/>
                </a:lnTo>
                <a:lnTo>
                  <a:pt x="133" y="1313"/>
                </a:lnTo>
                <a:lnTo>
                  <a:pt x="133" y="1314"/>
                </a:lnTo>
                <a:lnTo>
                  <a:pt x="135" y="1315"/>
                </a:lnTo>
                <a:lnTo>
                  <a:pt x="139" y="1316"/>
                </a:lnTo>
                <a:lnTo>
                  <a:pt x="139" y="1316"/>
                </a:lnTo>
                <a:lnTo>
                  <a:pt x="143" y="1316"/>
                </a:lnTo>
                <a:lnTo>
                  <a:pt x="146" y="1315"/>
                </a:lnTo>
                <a:lnTo>
                  <a:pt x="151" y="1313"/>
                </a:lnTo>
                <a:lnTo>
                  <a:pt x="158" y="1309"/>
                </a:lnTo>
                <a:lnTo>
                  <a:pt x="163" y="1308"/>
                </a:lnTo>
                <a:lnTo>
                  <a:pt x="169" y="1308"/>
                </a:lnTo>
                <a:lnTo>
                  <a:pt x="169" y="1308"/>
                </a:lnTo>
                <a:lnTo>
                  <a:pt x="185" y="1306"/>
                </a:lnTo>
                <a:lnTo>
                  <a:pt x="195" y="1308"/>
                </a:lnTo>
                <a:lnTo>
                  <a:pt x="195" y="1308"/>
                </a:lnTo>
                <a:lnTo>
                  <a:pt x="205" y="1306"/>
                </a:lnTo>
                <a:lnTo>
                  <a:pt x="215" y="1305"/>
                </a:lnTo>
                <a:lnTo>
                  <a:pt x="224" y="1301"/>
                </a:lnTo>
                <a:lnTo>
                  <a:pt x="224" y="1301"/>
                </a:lnTo>
                <a:lnTo>
                  <a:pt x="219" y="1305"/>
                </a:lnTo>
                <a:lnTo>
                  <a:pt x="206" y="1314"/>
                </a:lnTo>
                <a:lnTo>
                  <a:pt x="198" y="1317"/>
                </a:lnTo>
                <a:lnTo>
                  <a:pt x="190" y="1321"/>
                </a:lnTo>
                <a:lnTo>
                  <a:pt x="181" y="1324"/>
                </a:lnTo>
                <a:lnTo>
                  <a:pt x="175" y="1325"/>
                </a:lnTo>
                <a:lnTo>
                  <a:pt x="175" y="1325"/>
                </a:lnTo>
                <a:lnTo>
                  <a:pt x="167" y="1325"/>
                </a:lnTo>
                <a:lnTo>
                  <a:pt x="160" y="1326"/>
                </a:lnTo>
                <a:lnTo>
                  <a:pt x="146" y="1331"/>
                </a:lnTo>
                <a:lnTo>
                  <a:pt x="133" y="1336"/>
                </a:lnTo>
                <a:lnTo>
                  <a:pt x="124" y="1340"/>
                </a:lnTo>
                <a:lnTo>
                  <a:pt x="124" y="1340"/>
                </a:lnTo>
                <a:lnTo>
                  <a:pt x="117" y="1342"/>
                </a:lnTo>
                <a:lnTo>
                  <a:pt x="109" y="1345"/>
                </a:lnTo>
                <a:lnTo>
                  <a:pt x="104" y="1348"/>
                </a:lnTo>
                <a:lnTo>
                  <a:pt x="103" y="1350"/>
                </a:lnTo>
                <a:lnTo>
                  <a:pt x="103" y="1351"/>
                </a:lnTo>
                <a:lnTo>
                  <a:pt x="103" y="1351"/>
                </a:lnTo>
                <a:lnTo>
                  <a:pt x="106" y="1353"/>
                </a:lnTo>
                <a:lnTo>
                  <a:pt x="109" y="1357"/>
                </a:lnTo>
                <a:lnTo>
                  <a:pt x="115" y="1361"/>
                </a:lnTo>
                <a:lnTo>
                  <a:pt x="115" y="1361"/>
                </a:lnTo>
                <a:lnTo>
                  <a:pt x="112" y="1361"/>
                </a:lnTo>
                <a:lnTo>
                  <a:pt x="109" y="1362"/>
                </a:lnTo>
                <a:lnTo>
                  <a:pt x="109" y="1366"/>
                </a:lnTo>
                <a:lnTo>
                  <a:pt x="109" y="1366"/>
                </a:lnTo>
                <a:lnTo>
                  <a:pt x="111" y="1369"/>
                </a:lnTo>
                <a:lnTo>
                  <a:pt x="112" y="1372"/>
                </a:lnTo>
                <a:lnTo>
                  <a:pt x="117" y="1377"/>
                </a:lnTo>
                <a:lnTo>
                  <a:pt x="124" y="1381"/>
                </a:lnTo>
                <a:lnTo>
                  <a:pt x="127" y="1382"/>
                </a:lnTo>
                <a:lnTo>
                  <a:pt x="130" y="1381"/>
                </a:lnTo>
                <a:lnTo>
                  <a:pt x="130" y="1381"/>
                </a:lnTo>
                <a:lnTo>
                  <a:pt x="137" y="1377"/>
                </a:lnTo>
                <a:lnTo>
                  <a:pt x="139" y="1374"/>
                </a:lnTo>
                <a:lnTo>
                  <a:pt x="139" y="1374"/>
                </a:lnTo>
                <a:lnTo>
                  <a:pt x="143" y="1381"/>
                </a:lnTo>
                <a:lnTo>
                  <a:pt x="146" y="1386"/>
                </a:lnTo>
                <a:lnTo>
                  <a:pt x="150" y="1387"/>
                </a:lnTo>
                <a:lnTo>
                  <a:pt x="150" y="1387"/>
                </a:lnTo>
                <a:lnTo>
                  <a:pt x="153" y="1386"/>
                </a:lnTo>
                <a:lnTo>
                  <a:pt x="155" y="1384"/>
                </a:lnTo>
                <a:lnTo>
                  <a:pt x="163" y="1377"/>
                </a:lnTo>
                <a:lnTo>
                  <a:pt x="169" y="1371"/>
                </a:lnTo>
                <a:lnTo>
                  <a:pt x="175" y="1366"/>
                </a:lnTo>
                <a:lnTo>
                  <a:pt x="175" y="1366"/>
                </a:lnTo>
                <a:lnTo>
                  <a:pt x="180" y="1365"/>
                </a:lnTo>
                <a:lnTo>
                  <a:pt x="186" y="1365"/>
                </a:lnTo>
                <a:lnTo>
                  <a:pt x="193" y="1366"/>
                </a:lnTo>
                <a:lnTo>
                  <a:pt x="196" y="1367"/>
                </a:lnTo>
                <a:lnTo>
                  <a:pt x="198" y="1369"/>
                </a:lnTo>
                <a:lnTo>
                  <a:pt x="198" y="1369"/>
                </a:lnTo>
                <a:lnTo>
                  <a:pt x="200" y="1372"/>
                </a:lnTo>
                <a:lnTo>
                  <a:pt x="200" y="1374"/>
                </a:lnTo>
                <a:lnTo>
                  <a:pt x="200" y="1379"/>
                </a:lnTo>
                <a:lnTo>
                  <a:pt x="198" y="1382"/>
                </a:lnTo>
                <a:lnTo>
                  <a:pt x="200" y="1383"/>
                </a:lnTo>
                <a:lnTo>
                  <a:pt x="201" y="1386"/>
                </a:lnTo>
                <a:lnTo>
                  <a:pt x="203" y="1387"/>
                </a:lnTo>
                <a:lnTo>
                  <a:pt x="203" y="1387"/>
                </a:lnTo>
                <a:lnTo>
                  <a:pt x="207" y="1388"/>
                </a:lnTo>
                <a:lnTo>
                  <a:pt x="210" y="1391"/>
                </a:lnTo>
                <a:lnTo>
                  <a:pt x="211" y="1392"/>
                </a:lnTo>
                <a:lnTo>
                  <a:pt x="212" y="1392"/>
                </a:lnTo>
                <a:lnTo>
                  <a:pt x="213" y="1391"/>
                </a:lnTo>
                <a:lnTo>
                  <a:pt x="218" y="1384"/>
                </a:lnTo>
                <a:lnTo>
                  <a:pt x="218" y="1384"/>
                </a:lnTo>
                <a:lnTo>
                  <a:pt x="221" y="1382"/>
                </a:lnTo>
                <a:lnTo>
                  <a:pt x="221" y="1379"/>
                </a:lnTo>
                <a:lnTo>
                  <a:pt x="221" y="1378"/>
                </a:lnTo>
                <a:lnTo>
                  <a:pt x="219" y="1377"/>
                </a:lnTo>
                <a:lnTo>
                  <a:pt x="216" y="1374"/>
                </a:lnTo>
                <a:lnTo>
                  <a:pt x="213" y="1374"/>
                </a:lnTo>
                <a:lnTo>
                  <a:pt x="211" y="1373"/>
                </a:lnTo>
                <a:lnTo>
                  <a:pt x="213" y="1372"/>
                </a:lnTo>
                <a:lnTo>
                  <a:pt x="231" y="1369"/>
                </a:lnTo>
                <a:lnTo>
                  <a:pt x="231" y="1369"/>
                </a:lnTo>
                <a:lnTo>
                  <a:pt x="245" y="1366"/>
                </a:lnTo>
                <a:lnTo>
                  <a:pt x="258" y="1361"/>
                </a:lnTo>
                <a:lnTo>
                  <a:pt x="269" y="1356"/>
                </a:lnTo>
                <a:lnTo>
                  <a:pt x="279" y="1350"/>
                </a:lnTo>
                <a:lnTo>
                  <a:pt x="296" y="1339"/>
                </a:lnTo>
                <a:lnTo>
                  <a:pt x="305" y="1332"/>
                </a:lnTo>
                <a:lnTo>
                  <a:pt x="314" y="1327"/>
                </a:lnTo>
                <a:lnTo>
                  <a:pt x="314" y="1327"/>
                </a:lnTo>
                <a:lnTo>
                  <a:pt x="322" y="1321"/>
                </a:lnTo>
                <a:lnTo>
                  <a:pt x="332" y="1313"/>
                </a:lnTo>
                <a:lnTo>
                  <a:pt x="353" y="1291"/>
                </a:lnTo>
                <a:lnTo>
                  <a:pt x="369" y="1273"/>
                </a:lnTo>
                <a:lnTo>
                  <a:pt x="379" y="1263"/>
                </a:lnTo>
                <a:lnTo>
                  <a:pt x="379" y="1263"/>
                </a:lnTo>
                <a:lnTo>
                  <a:pt x="383" y="1262"/>
                </a:lnTo>
                <a:lnTo>
                  <a:pt x="389" y="1262"/>
                </a:lnTo>
                <a:lnTo>
                  <a:pt x="410" y="1263"/>
                </a:lnTo>
                <a:lnTo>
                  <a:pt x="436" y="1265"/>
                </a:lnTo>
                <a:lnTo>
                  <a:pt x="458" y="1268"/>
                </a:lnTo>
                <a:lnTo>
                  <a:pt x="458" y="1268"/>
                </a:lnTo>
                <a:lnTo>
                  <a:pt x="470" y="1270"/>
                </a:lnTo>
                <a:lnTo>
                  <a:pt x="481" y="1274"/>
                </a:lnTo>
                <a:lnTo>
                  <a:pt x="496" y="1278"/>
                </a:lnTo>
                <a:lnTo>
                  <a:pt x="514" y="1282"/>
                </a:lnTo>
                <a:lnTo>
                  <a:pt x="538" y="1284"/>
                </a:lnTo>
                <a:lnTo>
                  <a:pt x="566" y="1285"/>
                </a:lnTo>
                <a:lnTo>
                  <a:pt x="602" y="1284"/>
                </a:lnTo>
                <a:lnTo>
                  <a:pt x="645" y="1280"/>
                </a:lnTo>
                <a:lnTo>
                  <a:pt x="645" y="1280"/>
                </a:lnTo>
                <a:lnTo>
                  <a:pt x="692" y="1274"/>
                </a:lnTo>
                <a:lnTo>
                  <a:pt x="737" y="1268"/>
                </a:lnTo>
                <a:lnTo>
                  <a:pt x="779" y="1261"/>
                </a:lnTo>
                <a:lnTo>
                  <a:pt x="817" y="1253"/>
                </a:lnTo>
                <a:lnTo>
                  <a:pt x="884" y="1238"/>
                </a:lnTo>
                <a:lnTo>
                  <a:pt x="933" y="1227"/>
                </a:lnTo>
                <a:lnTo>
                  <a:pt x="933" y="1227"/>
                </a:lnTo>
                <a:lnTo>
                  <a:pt x="943" y="1225"/>
                </a:lnTo>
                <a:lnTo>
                  <a:pt x="952" y="1221"/>
                </a:lnTo>
                <a:lnTo>
                  <a:pt x="972" y="1211"/>
                </a:lnTo>
                <a:lnTo>
                  <a:pt x="991" y="1199"/>
                </a:lnTo>
                <a:lnTo>
                  <a:pt x="1009" y="1186"/>
                </a:lnTo>
                <a:lnTo>
                  <a:pt x="1027" y="1173"/>
                </a:lnTo>
                <a:lnTo>
                  <a:pt x="1042" y="1159"/>
                </a:lnTo>
                <a:lnTo>
                  <a:pt x="1063" y="1138"/>
                </a:lnTo>
                <a:lnTo>
                  <a:pt x="1063" y="1138"/>
                </a:lnTo>
                <a:lnTo>
                  <a:pt x="1071" y="1129"/>
                </a:lnTo>
                <a:lnTo>
                  <a:pt x="1079" y="1119"/>
                </a:lnTo>
                <a:lnTo>
                  <a:pt x="1085" y="1110"/>
                </a:lnTo>
                <a:lnTo>
                  <a:pt x="1091" y="1100"/>
                </a:lnTo>
                <a:lnTo>
                  <a:pt x="1096" y="1091"/>
                </a:lnTo>
                <a:lnTo>
                  <a:pt x="1099" y="1084"/>
                </a:lnTo>
                <a:lnTo>
                  <a:pt x="1099" y="1079"/>
                </a:lnTo>
                <a:lnTo>
                  <a:pt x="1097" y="1077"/>
                </a:lnTo>
                <a:lnTo>
                  <a:pt x="1096" y="1076"/>
                </a:lnTo>
                <a:lnTo>
                  <a:pt x="1096" y="1076"/>
                </a:lnTo>
                <a:lnTo>
                  <a:pt x="1094" y="1077"/>
                </a:lnTo>
                <a:lnTo>
                  <a:pt x="1090" y="1079"/>
                </a:lnTo>
                <a:lnTo>
                  <a:pt x="1080" y="1086"/>
                </a:lnTo>
                <a:lnTo>
                  <a:pt x="1050" y="1111"/>
                </a:lnTo>
                <a:lnTo>
                  <a:pt x="1032" y="1124"/>
                </a:lnTo>
                <a:lnTo>
                  <a:pt x="1013" y="1138"/>
                </a:lnTo>
                <a:lnTo>
                  <a:pt x="993" y="1150"/>
                </a:lnTo>
                <a:lnTo>
                  <a:pt x="983" y="1155"/>
                </a:lnTo>
                <a:lnTo>
                  <a:pt x="975" y="1159"/>
                </a:lnTo>
                <a:lnTo>
                  <a:pt x="975" y="1159"/>
                </a:lnTo>
                <a:lnTo>
                  <a:pt x="964" y="1163"/>
                </a:lnTo>
                <a:lnTo>
                  <a:pt x="950" y="1165"/>
                </a:lnTo>
                <a:lnTo>
                  <a:pt x="918" y="1169"/>
                </a:lnTo>
                <a:lnTo>
                  <a:pt x="879" y="1170"/>
                </a:lnTo>
                <a:lnTo>
                  <a:pt x="839" y="1170"/>
                </a:lnTo>
                <a:lnTo>
                  <a:pt x="758" y="1169"/>
                </a:lnTo>
                <a:lnTo>
                  <a:pt x="699" y="1168"/>
                </a:lnTo>
                <a:lnTo>
                  <a:pt x="699" y="1168"/>
                </a:lnTo>
                <a:lnTo>
                  <a:pt x="658" y="1168"/>
                </a:lnTo>
                <a:lnTo>
                  <a:pt x="638" y="1168"/>
                </a:lnTo>
                <a:lnTo>
                  <a:pt x="619" y="1165"/>
                </a:lnTo>
                <a:lnTo>
                  <a:pt x="602" y="1161"/>
                </a:lnTo>
                <a:lnTo>
                  <a:pt x="585" y="1157"/>
                </a:lnTo>
                <a:lnTo>
                  <a:pt x="577" y="1152"/>
                </a:lnTo>
                <a:lnTo>
                  <a:pt x="570" y="1148"/>
                </a:lnTo>
                <a:lnTo>
                  <a:pt x="562" y="1142"/>
                </a:lnTo>
                <a:lnTo>
                  <a:pt x="556" y="1136"/>
                </a:lnTo>
                <a:lnTo>
                  <a:pt x="556" y="1136"/>
                </a:lnTo>
                <a:lnTo>
                  <a:pt x="545" y="1122"/>
                </a:lnTo>
                <a:lnTo>
                  <a:pt x="536" y="1111"/>
                </a:lnTo>
                <a:lnTo>
                  <a:pt x="530" y="1101"/>
                </a:lnTo>
                <a:lnTo>
                  <a:pt x="527" y="1092"/>
                </a:lnTo>
                <a:lnTo>
                  <a:pt x="522" y="1080"/>
                </a:lnTo>
                <a:lnTo>
                  <a:pt x="522" y="1076"/>
                </a:lnTo>
                <a:lnTo>
                  <a:pt x="522" y="1076"/>
                </a:lnTo>
                <a:lnTo>
                  <a:pt x="517" y="986"/>
                </a:lnTo>
                <a:lnTo>
                  <a:pt x="513" y="916"/>
                </a:lnTo>
                <a:lnTo>
                  <a:pt x="509" y="869"/>
                </a:lnTo>
                <a:lnTo>
                  <a:pt x="509" y="869"/>
                </a:lnTo>
                <a:lnTo>
                  <a:pt x="504" y="840"/>
                </a:lnTo>
                <a:lnTo>
                  <a:pt x="498" y="801"/>
                </a:lnTo>
                <a:lnTo>
                  <a:pt x="488" y="757"/>
                </a:lnTo>
                <a:lnTo>
                  <a:pt x="473" y="707"/>
                </a:lnTo>
                <a:lnTo>
                  <a:pt x="473" y="707"/>
                </a:lnTo>
                <a:lnTo>
                  <a:pt x="465" y="679"/>
                </a:lnTo>
                <a:lnTo>
                  <a:pt x="453" y="649"/>
                </a:lnTo>
                <a:lnTo>
                  <a:pt x="444" y="618"/>
                </a:lnTo>
                <a:lnTo>
                  <a:pt x="432" y="587"/>
                </a:lnTo>
                <a:lnTo>
                  <a:pt x="425" y="557"/>
                </a:lnTo>
                <a:lnTo>
                  <a:pt x="419" y="529"/>
                </a:lnTo>
                <a:lnTo>
                  <a:pt x="418" y="515"/>
                </a:lnTo>
                <a:lnTo>
                  <a:pt x="418" y="503"/>
                </a:lnTo>
                <a:lnTo>
                  <a:pt x="418" y="492"/>
                </a:lnTo>
                <a:lnTo>
                  <a:pt x="420" y="482"/>
                </a:lnTo>
                <a:lnTo>
                  <a:pt x="420" y="482"/>
                </a:lnTo>
                <a:lnTo>
                  <a:pt x="424" y="471"/>
                </a:lnTo>
                <a:lnTo>
                  <a:pt x="426" y="455"/>
                </a:lnTo>
                <a:lnTo>
                  <a:pt x="432" y="415"/>
                </a:lnTo>
                <a:lnTo>
                  <a:pt x="437" y="367"/>
                </a:lnTo>
                <a:lnTo>
                  <a:pt x="444" y="315"/>
                </a:lnTo>
                <a:lnTo>
                  <a:pt x="451" y="217"/>
                </a:lnTo>
                <a:lnTo>
                  <a:pt x="452" y="181"/>
                </a:lnTo>
                <a:lnTo>
                  <a:pt x="452" y="160"/>
                </a:lnTo>
                <a:lnTo>
                  <a:pt x="452" y="160"/>
                </a:lnTo>
                <a:lnTo>
                  <a:pt x="451" y="146"/>
                </a:lnTo>
                <a:lnTo>
                  <a:pt x="446" y="133"/>
                </a:lnTo>
                <a:lnTo>
                  <a:pt x="440" y="118"/>
                </a:lnTo>
                <a:lnTo>
                  <a:pt x="432" y="104"/>
                </a:lnTo>
                <a:lnTo>
                  <a:pt x="423" y="91"/>
                </a:lnTo>
                <a:lnTo>
                  <a:pt x="413" y="78"/>
                </a:lnTo>
                <a:lnTo>
                  <a:pt x="403" y="66"/>
                </a:lnTo>
                <a:lnTo>
                  <a:pt x="394" y="56"/>
                </a:lnTo>
                <a:lnTo>
                  <a:pt x="394" y="56"/>
                </a:lnTo>
                <a:lnTo>
                  <a:pt x="383" y="47"/>
                </a:lnTo>
                <a:lnTo>
                  <a:pt x="372" y="39"/>
                </a:lnTo>
                <a:lnTo>
                  <a:pt x="359" y="32"/>
                </a:lnTo>
                <a:lnTo>
                  <a:pt x="347" y="26"/>
                </a:lnTo>
                <a:lnTo>
                  <a:pt x="333" y="21"/>
                </a:lnTo>
                <a:lnTo>
                  <a:pt x="320" y="18"/>
                </a:lnTo>
                <a:lnTo>
                  <a:pt x="306" y="14"/>
                </a:lnTo>
                <a:lnTo>
                  <a:pt x="293" y="11"/>
                </a:lnTo>
                <a:lnTo>
                  <a:pt x="293" y="11"/>
                </a:lnTo>
                <a:lnTo>
                  <a:pt x="269" y="8"/>
                </a:lnTo>
                <a:lnTo>
                  <a:pt x="248" y="4"/>
                </a:lnTo>
                <a:lnTo>
                  <a:pt x="232" y="1"/>
                </a:lnTo>
                <a:lnTo>
                  <a:pt x="218" y="0"/>
                </a:lnTo>
                <a:lnTo>
                  <a:pt x="218" y="0"/>
                </a:lnTo>
                <a:lnTo>
                  <a:pt x="211" y="0"/>
                </a:lnTo>
                <a:lnTo>
                  <a:pt x="205" y="1"/>
                </a:lnTo>
                <a:lnTo>
                  <a:pt x="201" y="3"/>
                </a:lnTo>
                <a:lnTo>
                  <a:pt x="198" y="5"/>
                </a:lnTo>
                <a:lnTo>
                  <a:pt x="198" y="5"/>
                </a:lnTo>
                <a:lnTo>
                  <a:pt x="192" y="9"/>
                </a:lnTo>
                <a:lnTo>
                  <a:pt x="186" y="11"/>
                </a:lnTo>
                <a:lnTo>
                  <a:pt x="182" y="14"/>
                </a:lnTo>
                <a:lnTo>
                  <a:pt x="180" y="16"/>
                </a:lnTo>
                <a:lnTo>
                  <a:pt x="179" y="21"/>
                </a:lnTo>
                <a:lnTo>
                  <a:pt x="177" y="26"/>
                </a:lnTo>
                <a:lnTo>
                  <a:pt x="177" y="26"/>
                </a:lnTo>
                <a:lnTo>
                  <a:pt x="177" y="32"/>
                </a:lnTo>
                <a:lnTo>
                  <a:pt x="179" y="37"/>
                </a:lnTo>
                <a:lnTo>
                  <a:pt x="181" y="44"/>
                </a:lnTo>
                <a:lnTo>
                  <a:pt x="185" y="46"/>
                </a:lnTo>
                <a:lnTo>
                  <a:pt x="186" y="47"/>
                </a:lnTo>
                <a:lnTo>
                  <a:pt x="186" y="47"/>
                </a:lnTo>
                <a:close/>
              </a:path>
            </a:pathLst>
          </a:custGeom>
          <a:gradFill flip="none" rotWithShape="1">
            <a:gsLst>
              <a:gs pos="0">
                <a:srgbClr val="CC6600"/>
              </a:gs>
              <a:gs pos="100000">
                <a:srgbClr val="800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8">
            <a:extLst>
              <a:ext uri="{FF2B5EF4-FFF2-40B4-BE49-F238E27FC236}">
                <a16:creationId xmlns:a16="http://schemas.microsoft.com/office/drawing/2014/main" id="{53577555-5E95-42F9-9752-D06E8C030E9E}"/>
              </a:ext>
            </a:extLst>
          </p:cNvPr>
          <p:cNvSpPr>
            <a:spLocks/>
          </p:cNvSpPr>
          <p:nvPr/>
        </p:nvSpPr>
        <p:spPr bwMode="auto">
          <a:xfrm>
            <a:off x="2199375" y="4977972"/>
            <a:ext cx="1747062" cy="796410"/>
          </a:xfrm>
          <a:custGeom>
            <a:avLst/>
            <a:gdLst>
              <a:gd name="T0" fmla="*/ 561 w 1733"/>
              <a:gd name="T1" fmla="*/ 685 h 790"/>
              <a:gd name="T2" fmla="*/ 435 w 1733"/>
              <a:gd name="T3" fmla="*/ 732 h 790"/>
              <a:gd name="T4" fmla="*/ 254 w 1733"/>
              <a:gd name="T5" fmla="*/ 732 h 790"/>
              <a:gd name="T6" fmla="*/ 135 w 1733"/>
              <a:gd name="T7" fmla="*/ 702 h 790"/>
              <a:gd name="T8" fmla="*/ 52 w 1733"/>
              <a:gd name="T9" fmla="*/ 644 h 790"/>
              <a:gd name="T10" fmla="*/ 1 w 1733"/>
              <a:gd name="T11" fmla="*/ 540 h 790"/>
              <a:gd name="T12" fmla="*/ 9 w 1733"/>
              <a:gd name="T13" fmla="*/ 522 h 790"/>
              <a:gd name="T14" fmla="*/ 92 w 1733"/>
              <a:gd name="T15" fmla="*/ 587 h 790"/>
              <a:gd name="T16" fmla="*/ 159 w 1733"/>
              <a:gd name="T17" fmla="*/ 626 h 790"/>
              <a:gd name="T18" fmla="*/ 350 w 1733"/>
              <a:gd name="T19" fmla="*/ 623 h 790"/>
              <a:gd name="T20" fmla="*/ 421 w 1733"/>
              <a:gd name="T21" fmla="*/ 596 h 790"/>
              <a:gd name="T22" fmla="*/ 530 w 1733"/>
              <a:gd name="T23" fmla="*/ 494 h 790"/>
              <a:gd name="T24" fmla="*/ 687 w 1733"/>
              <a:gd name="T25" fmla="*/ 293 h 790"/>
              <a:gd name="T26" fmla="*/ 785 w 1733"/>
              <a:gd name="T27" fmla="*/ 185 h 790"/>
              <a:gd name="T28" fmla="*/ 896 w 1733"/>
              <a:gd name="T29" fmla="*/ 130 h 790"/>
              <a:gd name="T30" fmla="*/ 1036 w 1733"/>
              <a:gd name="T31" fmla="*/ 99 h 790"/>
              <a:gd name="T32" fmla="*/ 1171 w 1733"/>
              <a:gd name="T33" fmla="*/ 132 h 790"/>
              <a:gd name="T34" fmla="*/ 1343 w 1733"/>
              <a:gd name="T35" fmla="*/ 199 h 790"/>
              <a:gd name="T36" fmla="*/ 1410 w 1733"/>
              <a:gd name="T37" fmla="*/ 170 h 790"/>
              <a:gd name="T38" fmla="*/ 1487 w 1733"/>
              <a:gd name="T39" fmla="*/ 106 h 790"/>
              <a:gd name="T40" fmla="*/ 1476 w 1733"/>
              <a:gd name="T41" fmla="*/ 95 h 790"/>
              <a:gd name="T42" fmla="*/ 1535 w 1733"/>
              <a:gd name="T43" fmla="*/ 47 h 790"/>
              <a:gd name="T44" fmla="*/ 1618 w 1733"/>
              <a:gd name="T45" fmla="*/ 3 h 790"/>
              <a:gd name="T46" fmla="*/ 1665 w 1733"/>
              <a:gd name="T47" fmla="*/ 5 h 790"/>
              <a:gd name="T48" fmla="*/ 1715 w 1733"/>
              <a:gd name="T49" fmla="*/ 18 h 790"/>
              <a:gd name="T50" fmla="*/ 1733 w 1733"/>
              <a:gd name="T51" fmla="*/ 87 h 790"/>
              <a:gd name="T52" fmla="*/ 1722 w 1733"/>
              <a:gd name="T53" fmla="*/ 210 h 790"/>
              <a:gd name="T54" fmla="*/ 1667 w 1733"/>
              <a:gd name="T55" fmla="*/ 283 h 790"/>
              <a:gd name="T56" fmla="*/ 1611 w 1733"/>
              <a:gd name="T57" fmla="*/ 400 h 790"/>
              <a:gd name="T58" fmla="*/ 1611 w 1733"/>
              <a:gd name="T59" fmla="*/ 497 h 790"/>
              <a:gd name="T60" fmla="*/ 1638 w 1733"/>
              <a:gd name="T61" fmla="*/ 501 h 790"/>
              <a:gd name="T62" fmla="*/ 1659 w 1733"/>
              <a:gd name="T63" fmla="*/ 507 h 790"/>
              <a:gd name="T64" fmla="*/ 1658 w 1733"/>
              <a:gd name="T65" fmla="*/ 525 h 790"/>
              <a:gd name="T66" fmla="*/ 1653 w 1733"/>
              <a:gd name="T67" fmla="*/ 544 h 790"/>
              <a:gd name="T68" fmla="*/ 1593 w 1733"/>
              <a:gd name="T69" fmla="*/ 577 h 790"/>
              <a:gd name="T70" fmla="*/ 1524 w 1733"/>
              <a:gd name="T71" fmla="*/ 622 h 790"/>
              <a:gd name="T72" fmla="*/ 1493 w 1733"/>
              <a:gd name="T73" fmla="*/ 619 h 790"/>
              <a:gd name="T74" fmla="*/ 1461 w 1733"/>
              <a:gd name="T75" fmla="*/ 574 h 790"/>
              <a:gd name="T76" fmla="*/ 1337 w 1733"/>
              <a:gd name="T77" fmla="*/ 591 h 790"/>
              <a:gd name="T78" fmla="*/ 1274 w 1733"/>
              <a:gd name="T79" fmla="*/ 611 h 790"/>
              <a:gd name="T80" fmla="*/ 1153 w 1733"/>
              <a:gd name="T81" fmla="*/ 615 h 790"/>
              <a:gd name="T82" fmla="*/ 1148 w 1733"/>
              <a:gd name="T83" fmla="*/ 627 h 790"/>
              <a:gd name="T84" fmla="*/ 1130 w 1733"/>
              <a:gd name="T85" fmla="*/ 644 h 790"/>
              <a:gd name="T86" fmla="*/ 1124 w 1733"/>
              <a:gd name="T87" fmla="*/ 654 h 790"/>
              <a:gd name="T88" fmla="*/ 1082 w 1733"/>
              <a:gd name="T89" fmla="*/ 663 h 790"/>
              <a:gd name="T90" fmla="*/ 961 w 1733"/>
              <a:gd name="T91" fmla="*/ 665 h 790"/>
              <a:gd name="T92" fmla="*/ 1035 w 1733"/>
              <a:gd name="T93" fmla="*/ 706 h 790"/>
              <a:gd name="T94" fmla="*/ 1101 w 1733"/>
              <a:gd name="T95" fmla="*/ 732 h 790"/>
              <a:gd name="T96" fmla="*/ 1093 w 1733"/>
              <a:gd name="T97" fmla="*/ 747 h 790"/>
              <a:gd name="T98" fmla="*/ 1104 w 1733"/>
              <a:gd name="T99" fmla="*/ 768 h 790"/>
              <a:gd name="T100" fmla="*/ 1049 w 1733"/>
              <a:gd name="T101" fmla="*/ 758 h 790"/>
              <a:gd name="T102" fmla="*/ 1049 w 1733"/>
              <a:gd name="T103" fmla="*/ 777 h 790"/>
              <a:gd name="T104" fmla="*/ 1040 w 1733"/>
              <a:gd name="T105" fmla="*/ 789 h 790"/>
              <a:gd name="T106" fmla="*/ 987 w 1733"/>
              <a:gd name="T107" fmla="*/ 769 h 790"/>
              <a:gd name="T108" fmla="*/ 922 w 1733"/>
              <a:gd name="T109" fmla="*/ 761 h 790"/>
              <a:gd name="T110" fmla="*/ 827 w 1733"/>
              <a:gd name="T111" fmla="*/ 737 h 790"/>
              <a:gd name="T112" fmla="*/ 780 w 1733"/>
              <a:gd name="T113" fmla="*/ 706 h 790"/>
              <a:gd name="T114" fmla="*/ 769 w 1733"/>
              <a:gd name="T115" fmla="*/ 639 h 790"/>
              <a:gd name="T116" fmla="*/ 759 w 1733"/>
              <a:gd name="T117" fmla="*/ 607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33" h="790">
                <a:moveTo>
                  <a:pt x="692" y="596"/>
                </a:moveTo>
                <a:lnTo>
                  <a:pt x="692" y="596"/>
                </a:lnTo>
                <a:lnTo>
                  <a:pt x="666" y="616"/>
                </a:lnTo>
                <a:lnTo>
                  <a:pt x="638" y="637"/>
                </a:lnTo>
                <a:lnTo>
                  <a:pt x="602" y="660"/>
                </a:lnTo>
                <a:lnTo>
                  <a:pt x="561" y="685"/>
                </a:lnTo>
                <a:lnTo>
                  <a:pt x="539" y="696"/>
                </a:lnTo>
                <a:lnTo>
                  <a:pt x="518" y="706"/>
                </a:lnTo>
                <a:lnTo>
                  <a:pt x="497" y="716"/>
                </a:lnTo>
                <a:lnTo>
                  <a:pt x="474" y="723"/>
                </a:lnTo>
                <a:lnTo>
                  <a:pt x="454" y="728"/>
                </a:lnTo>
                <a:lnTo>
                  <a:pt x="435" y="732"/>
                </a:lnTo>
                <a:lnTo>
                  <a:pt x="435" y="732"/>
                </a:lnTo>
                <a:lnTo>
                  <a:pt x="397" y="735"/>
                </a:lnTo>
                <a:lnTo>
                  <a:pt x="359" y="736"/>
                </a:lnTo>
                <a:lnTo>
                  <a:pt x="323" y="737"/>
                </a:lnTo>
                <a:lnTo>
                  <a:pt x="287" y="735"/>
                </a:lnTo>
                <a:lnTo>
                  <a:pt x="254" y="732"/>
                </a:lnTo>
                <a:lnTo>
                  <a:pt x="224" y="728"/>
                </a:lnTo>
                <a:lnTo>
                  <a:pt x="197" y="723"/>
                </a:lnTo>
                <a:lnTo>
                  <a:pt x="173" y="717"/>
                </a:lnTo>
                <a:lnTo>
                  <a:pt x="173" y="717"/>
                </a:lnTo>
                <a:lnTo>
                  <a:pt x="154" y="710"/>
                </a:lnTo>
                <a:lnTo>
                  <a:pt x="135" y="702"/>
                </a:lnTo>
                <a:lnTo>
                  <a:pt x="116" y="695"/>
                </a:lnTo>
                <a:lnTo>
                  <a:pt x="100" y="686"/>
                </a:lnTo>
                <a:lnTo>
                  <a:pt x="85" y="678"/>
                </a:lnTo>
                <a:lnTo>
                  <a:pt x="72" y="666"/>
                </a:lnTo>
                <a:lnTo>
                  <a:pt x="62" y="655"/>
                </a:lnTo>
                <a:lnTo>
                  <a:pt x="52" y="644"/>
                </a:lnTo>
                <a:lnTo>
                  <a:pt x="52" y="644"/>
                </a:lnTo>
                <a:lnTo>
                  <a:pt x="33" y="612"/>
                </a:lnTo>
                <a:lnTo>
                  <a:pt x="24" y="592"/>
                </a:lnTo>
                <a:lnTo>
                  <a:pt x="14" y="574"/>
                </a:lnTo>
                <a:lnTo>
                  <a:pt x="6" y="556"/>
                </a:lnTo>
                <a:lnTo>
                  <a:pt x="1" y="540"/>
                </a:lnTo>
                <a:lnTo>
                  <a:pt x="0" y="534"/>
                </a:lnTo>
                <a:lnTo>
                  <a:pt x="0" y="529"/>
                </a:lnTo>
                <a:lnTo>
                  <a:pt x="1" y="524"/>
                </a:lnTo>
                <a:lnTo>
                  <a:pt x="5" y="522"/>
                </a:lnTo>
                <a:lnTo>
                  <a:pt x="5" y="522"/>
                </a:lnTo>
                <a:lnTo>
                  <a:pt x="9" y="522"/>
                </a:lnTo>
                <a:lnTo>
                  <a:pt x="15" y="523"/>
                </a:lnTo>
                <a:lnTo>
                  <a:pt x="21" y="528"/>
                </a:lnTo>
                <a:lnTo>
                  <a:pt x="29" y="533"/>
                </a:lnTo>
                <a:lnTo>
                  <a:pt x="47" y="549"/>
                </a:lnTo>
                <a:lnTo>
                  <a:pt x="69" y="567"/>
                </a:lnTo>
                <a:lnTo>
                  <a:pt x="92" y="587"/>
                </a:lnTo>
                <a:lnTo>
                  <a:pt x="115" y="605"/>
                </a:lnTo>
                <a:lnTo>
                  <a:pt x="126" y="612"/>
                </a:lnTo>
                <a:lnTo>
                  <a:pt x="137" y="618"/>
                </a:lnTo>
                <a:lnTo>
                  <a:pt x="149" y="623"/>
                </a:lnTo>
                <a:lnTo>
                  <a:pt x="159" y="626"/>
                </a:lnTo>
                <a:lnTo>
                  <a:pt x="159" y="626"/>
                </a:lnTo>
                <a:lnTo>
                  <a:pt x="208" y="629"/>
                </a:lnTo>
                <a:lnTo>
                  <a:pt x="238" y="632"/>
                </a:lnTo>
                <a:lnTo>
                  <a:pt x="270" y="632"/>
                </a:lnTo>
                <a:lnTo>
                  <a:pt x="302" y="631"/>
                </a:lnTo>
                <a:lnTo>
                  <a:pt x="336" y="627"/>
                </a:lnTo>
                <a:lnTo>
                  <a:pt x="350" y="623"/>
                </a:lnTo>
                <a:lnTo>
                  <a:pt x="367" y="621"/>
                </a:lnTo>
                <a:lnTo>
                  <a:pt x="380" y="616"/>
                </a:lnTo>
                <a:lnTo>
                  <a:pt x="395" y="611"/>
                </a:lnTo>
                <a:lnTo>
                  <a:pt x="395" y="611"/>
                </a:lnTo>
                <a:lnTo>
                  <a:pt x="407" y="605"/>
                </a:lnTo>
                <a:lnTo>
                  <a:pt x="421" y="596"/>
                </a:lnTo>
                <a:lnTo>
                  <a:pt x="433" y="589"/>
                </a:lnTo>
                <a:lnTo>
                  <a:pt x="446" y="579"/>
                </a:lnTo>
                <a:lnTo>
                  <a:pt x="469" y="558"/>
                </a:lnTo>
                <a:lnTo>
                  <a:pt x="492" y="537"/>
                </a:lnTo>
                <a:lnTo>
                  <a:pt x="511" y="514"/>
                </a:lnTo>
                <a:lnTo>
                  <a:pt x="530" y="494"/>
                </a:lnTo>
                <a:lnTo>
                  <a:pt x="556" y="463"/>
                </a:lnTo>
                <a:lnTo>
                  <a:pt x="556" y="463"/>
                </a:lnTo>
                <a:lnTo>
                  <a:pt x="571" y="445"/>
                </a:lnTo>
                <a:lnTo>
                  <a:pt x="594" y="415"/>
                </a:lnTo>
                <a:lnTo>
                  <a:pt x="654" y="336"/>
                </a:lnTo>
                <a:lnTo>
                  <a:pt x="687" y="293"/>
                </a:lnTo>
                <a:lnTo>
                  <a:pt x="719" y="253"/>
                </a:lnTo>
                <a:lnTo>
                  <a:pt x="749" y="218"/>
                </a:lnTo>
                <a:lnTo>
                  <a:pt x="761" y="205"/>
                </a:lnTo>
                <a:lnTo>
                  <a:pt x="774" y="195"/>
                </a:lnTo>
                <a:lnTo>
                  <a:pt x="774" y="195"/>
                </a:lnTo>
                <a:lnTo>
                  <a:pt x="785" y="185"/>
                </a:lnTo>
                <a:lnTo>
                  <a:pt x="799" y="176"/>
                </a:lnTo>
                <a:lnTo>
                  <a:pt x="816" y="166"/>
                </a:lnTo>
                <a:lnTo>
                  <a:pt x="833" y="156"/>
                </a:lnTo>
                <a:lnTo>
                  <a:pt x="853" y="148"/>
                </a:lnTo>
                <a:lnTo>
                  <a:pt x="874" y="138"/>
                </a:lnTo>
                <a:lnTo>
                  <a:pt x="896" y="130"/>
                </a:lnTo>
                <a:lnTo>
                  <a:pt x="920" y="122"/>
                </a:lnTo>
                <a:lnTo>
                  <a:pt x="943" y="116"/>
                </a:lnTo>
                <a:lnTo>
                  <a:pt x="967" y="109"/>
                </a:lnTo>
                <a:lnTo>
                  <a:pt x="991" y="104"/>
                </a:lnTo>
                <a:lnTo>
                  <a:pt x="1014" y="102"/>
                </a:lnTo>
                <a:lnTo>
                  <a:pt x="1036" y="99"/>
                </a:lnTo>
                <a:lnTo>
                  <a:pt x="1057" y="101"/>
                </a:lnTo>
                <a:lnTo>
                  <a:pt x="1078" y="102"/>
                </a:lnTo>
                <a:lnTo>
                  <a:pt x="1097" y="106"/>
                </a:lnTo>
                <a:lnTo>
                  <a:pt x="1097" y="106"/>
                </a:lnTo>
                <a:lnTo>
                  <a:pt x="1134" y="118"/>
                </a:lnTo>
                <a:lnTo>
                  <a:pt x="1171" y="132"/>
                </a:lnTo>
                <a:lnTo>
                  <a:pt x="1208" y="147"/>
                </a:lnTo>
                <a:lnTo>
                  <a:pt x="1244" y="161"/>
                </a:lnTo>
                <a:lnTo>
                  <a:pt x="1305" y="187"/>
                </a:lnTo>
                <a:lnTo>
                  <a:pt x="1329" y="195"/>
                </a:lnTo>
                <a:lnTo>
                  <a:pt x="1337" y="197"/>
                </a:lnTo>
                <a:lnTo>
                  <a:pt x="1343" y="199"/>
                </a:lnTo>
                <a:lnTo>
                  <a:pt x="1343" y="199"/>
                </a:lnTo>
                <a:lnTo>
                  <a:pt x="1350" y="197"/>
                </a:lnTo>
                <a:lnTo>
                  <a:pt x="1357" y="196"/>
                </a:lnTo>
                <a:lnTo>
                  <a:pt x="1373" y="190"/>
                </a:lnTo>
                <a:lnTo>
                  <a:pt x="1392" y="181"/>
                </a:lnTo>
                <a:lnTo>
                  <a:pt x="1410" y="170"/>
                </a:lnTo>
                <a:lnTo>
                  <a:pt x="1442" y="149"/>
                </a:lnTo>
                <a:lnTo>
                  <a:pt x="1461" y="135"/>
                </a:lnTo>
                <a:lnTo>
                  <a:pt x="1461" y="135"/>
                </a:lnTo>
                <a:lnTo>
                  <a:pt x="1470" y="128"/>
                </a:lnTo>
                <a:lnTo>
                  <a:pt x="1478" y="118"/>
                </a:lnTo>
                <a:lnTo>
                  <a:pt x="1487" y="106"/>
                </a:lnTo>
                <a:lnTo>
                  <a:pt x="1487" y="106"/>
                </a:lnTo>
                <a:lnTo>
                  <a:pt x="1482" y="103"/>
                </a:lnTo>
                <a:lnTo>
                  <a:pt x="1478" y="101"/>
                </a:lnTo>
                <a:lnTo>
                  <a:pt x="1477" y="98"/>
                </a:lnTo>
                <a:lnTo>
                  <a:pt x="1476" y="95"/>
                </a:lnTo>
                <a:lnTo>
                  <a:pt x="1476" y="95"/>
                </a:lnTo>
                <a:lnTo>
                  <a:pt x="1477" y="91"/>
                </a:lnTo>
                <a:lnTo>
                  <a:pt x="1481" y="86"/>
                </a:lnTo>
                <a:lnTo>
                  <a:pt x="1496" y="73"/>
                </a:lnTo>
                <a:lnTo>
                  <a:pt x="1515" y="60"/>
                </a:lnTo>
                <a:lnTo>
                  <a:pt x="1535" y="47"/>
                </a:lnTo>
                <a:lnTo>
                  <a:pt x="1535" y="47"/>
                </a:lnTo>
                <a:lnTo>
                  <a:pt x="1571" y="23"/>
                </a:lnTo>
                <a:lnTo>
                  <a:pt x="1589" y="13"/>
                </a:lnTo>
                <a:lnTo>
                  <a:pt x="1597" y="9"/>
                </a:lnTo>
                <a:lnTo>
                  <a:pt x="1605" y="7"/>
                </a:lnTo>
                <a:lnTo>
                  <a:pt x="1605" y="7"/>
                </a:lnTo>
                <a:lnTo>
                  <a:pt x="1618" y="3"/>
                </a:lnTo>
                <a:lnTo>
                  <a:pt x="1628" y="0"/>
                </a:lnTo>
                <a:lnTo>
                  <a:pt x="1638" y="0"/>
                </a:lnTo>
                <a:lnTo>
                  <a:pt x="1649" y="3"/>
                </a:lnTo>
                <a:lnTo>
                  <a:pt x="1649" y="3"/>
                </a:lnTo>
                <a:lnTo>
                  <a:pt x="1657" y="4"/>
                </a:lnTo>
                <a:lnTo>
                  <a:pt x="1665" y="5"/>
                </a:lnTo>
                <a:lnTo>
                  <a:pt x="1685" y="7"/>
                </a:lnTo>
                <a:lnTo>
                  <a:pt x="1695" y="8"/>
                </a:lnTo>
                <a:lnTo>
                  <a:pt x="1704" y="10"/>
                </a:lnTo>
                <a:lnTo>
                  <a:pt x="1710" y="13"/>
                </a:lnTo>
                <a:lnTo>
                  <a:pt x="1714" y="15"/>
                </a:lnTo>
                <a:lnTo>
                  <a:pt x="1715" y="18"/>
                </a:lnTo>
                <a:lnTo>
                  <a:pt x="1715" y="18"/>
                </a:lnTo>
                <a:lnTo>
                  <a:pt x="1719" y="24"/>
                </a:lnTo>
                <a:lnTo>
                  <a:pt x="1721" y="31"/>
                </a:lnTo>
                <a:lnTo>
                  <a:pt x="1727" y="51"/>
                </a:lnTo>
                <a:lnTo>
                  <a:pt x="1732" y="71"/>
                </a:lnTo>
                <a:lnTo>
                  <a:pt x="1733" y="87"/>
                </a:lnTo>
                <a:lnTo>
                  <a:pt x="1733" y="158"/>
                </a:lnTo>
                <a:lnTo>
                  <a:pt x="1733" y="158"/>
                </a:lnTo>
                <a:lnTo>
                  <a:pt x="1733" y="169"/>
                </a:lnTo>
                <a:lnTo>
                  <a:pt x="1731" y="180"/>
                </a:lnTo>
                <a:lnTo>
                  <a:pt x="1728" y="194"/>
                </a:lnTo>
                <a:lnTo>
                  <a:pt x="1722" y="210"/>
                </a:lnTo>
                <a:lnTo>
                  <a:pt x="1722" y="210"/>
                </a:lnTo>
                <a:lnTo>
                  <a:pt x="1717" y="218"/>
                </a:lnTo>
                <a:lnTo>
                  <a:pt x="1711" y="227"/>
                </a:lnTo>
                <a:lnTo>
                  <a:pt x="1696" y="248"/>
                </a:lnTo>
                <a:lnTo>
                  <a:pt x="1680" y="267"/>
                </a:lnTo>
                <a:lnTo>
                  <a:pt x="1667" y="283"/>
                </a:lnTo>
                <a:lnTo>
                  <a:pt x="1667" y="283"/>
                </a:lnTo>
                <a:lnTo>
                  <a:pt x="1662" y="293"/>
                </a:lnTo>
                <a:lnTo>
                  <a:pt x="1653" y="307"/>
                </a:lnTo>
                <a:lnTo>
                  <a:pt x="1634" y="347"/>
                </a:lnTo>
                <a:lnTo>
                  <a:pt x="1617" y="385"/>
                </a:lnTo>
                <a:lnTo>
                  <a:pt x="1611" y="400"/>
                </a:lnTo>
                <a:lnTo>
                  <a:pt x="1608" y="408"/>
                </a:lnTo>
                <a:lnTo>
                  <a:pt x="1608" y="408"/>
                </a:lnTo>
                <a:lnTo>
                  <a:pt x="1602" y="459"/>
                </a:lnTo>
                <a:lnTo>
                  <a:pt x="1597" y="501"/>
                </a:lnTo>
                <a:lnTo>
                  <a:pt x="1597" y="501"/>
                </a:lnTo>
                <a:lnTo>
                  <a:pt x="1611" y="497"/>
                </a:lnTo>
                <a:lnTo>
                  <a:pt x="1622" y="493"/>
                </a:lnTo>
                <a:lnTo>
                  <a:pt x="1631" y="493"/>
                </a:lnTo>
                <a:lnTo>
                  <a:pt x="1631" y="493"/>
                </a:lnTo>
                <a:lnTo>
                  <a:pt x="1633" y="493"/>
                </a:lnTo>
                <a:lnTo>
                  <a:pt x="1636" y="494"/>
                </a:lnTo>
                <a:lnTo>
                  <a:pt x="1638" y="501"/>
                </a:lnTo>
                <a:lnTo>
                  <a:pt x="1642" y="507"/>
                </a:lnTo>
                <a:lnTo>
                  <a:pt x="1642" y="507"/>
                </a:lnTo>
                <a:lnTo>
                  <a:pt x="1644" y="507"/>
                </a:lnTo>
                <a:lnTo>
                  <a:pt x="1652" y="506"/>
                </a:lnTo>
                <a:lnTo>
                  <a:pt x="1655" y="506"/>
                </a:lnTo>
                <a:lnTo>
                  <a:pt x="1659" y="507"/>
                </a:lnTo>
                <a:lnTo>
                  <a:pt x="1662" y="508"/>
                </a:lnTo>
                <a:lnTo>
                  <a:pt x="1664" y="511"/>
                </a:lnTo>
                <a:lnTo>
                  <a:pt x="1664" y="511"/>
                </a:lnTo>
                <a:lnTo>
                  <a:pt x="1663" y="514"/>
                </a:lnTo>
                <a:lnTo>
                  <a:pt x="1663" y="519"/>
                </a:lnTo>
                <a:lnTo>
                  <a:pt x="1658" y="525"/>
                </a:lnTo>
                <a:lnTo>
                  <a:pt x="1653" y="533"/>
                </a:lnTo>
                <a:lnTo>
                  <a:pt x="1653" y="533"/>
                </a:lnTo>
                <a:lnTo>
                  <a:pt x="1653" y="534"/>
                </a:lnTo>
                <a:lnTo>
                  <a:pt x="1654" y="535"/>
                </a:lnTo>
                <a:lnTo>
                  <a:pt x="1654" y="538"/>
                </a:lnTo>
                <a:lnTo>
                  <a:pt x="1653" y="544"/>
                </a:lnTo>
                <a:lnTo>
                  <a:pt x="1653" y="544"/>
                </a:lnTo>
                <a:lnTo>
                  <a:pt x="1649" y="548"/>
                </a:lnTo>
                <a:lnTo>
                  <a:pt x="1644" y="551"/>
                </a:lnTo>
                <a:lnTo>
                  <a:pt x="1631" y="559"/>
                </a:lnTo>
                <a:lnTo>
                  <a:pt x="1613" y="567"/>
                </a:lnTo>
                <a:lnTo>
                  <a:pt x="1593" y="577"/>
                </a:lnTo>
                <a:lnTo>
                  <a:pt x="1593" y="577"/>
                </a:lnTo>
                <a:lnTo>
                  <a:pt x="1574" y="590"/>
                </a:lnTo>
                <a:lnTo>
                  <a:pt x="1555" y="603"/>
                </a:lnTo>
                <a:lnTo>
                  <a:pt x="1538" y="616"/>
                </a:lnTo>
                <a:lnTo>
                  <a:pt x="1530" y="619"/>
                </a:lnTo>
                <a:lnTo>
                  <a:pt x="1524" y="622"/>
                </a:lnTo>
                <a:lnTo>
                  <a:pt x="1524" y="622"/>
                </a:lnTo>
                <a:lnTo>
                  <a:pt x="1518" y="623"/>
                </a:lnTo>
                <a:lnTo>
                  <a:pt x="1512" y="623"/>
                </a:lnTo>
                <a:lnTo>
                  <a:pt x="1506" y="622"/>
                </a:lnTo>
                <a:lnTo>
                  <a:pt x="1499" y="621"/>
                </a:lnTo>
                <a:lnTo>
                  <a:pt x="1493" y="619"/>
                </a:lnTo>
                <a:lnTo>
                  <a:pt x="1488" y="616"/>
                </a:lnTo>
                <a:lnTo>
                  <a:pt x="1483" y="612"/>
                </a:lnTo>
                <a:lnTo>
                  <a:pt x="1480" y="607"/>
                </a:lnTo>
                <a:lnTo>
                  <a:pt x="1480" y="607"/>
                </a:lnTo>
                <a:lnTo>
                  <a:pt x="1471" y="592"/>
                </a:lnTo>
                <a:lnTo>
                  <a:pt x="1461" y="574"/>
                </a:lnTo>
                <a:lnTo>
                  <a:pt x="1450" y="551"/>
                </a:lnTo>
                <a:lnTo>
                  <a:pt x="1450" y="551"/>
                </a:lnTo>
                <a:lnTo>
                  <a:pt x="1423" y="561"/>
                </a:lnTo>
                <a:lnTo>
                  <a:pt x="1355" y="585"/>
                </a:lnTo>
                <a:lnTo>
                  <a:pt x="1355" y="585"/>
                </a:lnTo>
                <a:lnTo>
                  <a:pt x="1337" y="591"/>
                </a:lnTo>
                <a:lnTo>
                  <a:pt x="1326" y="597"/>
                </a:lnTo>
                <a:lnTo>
                  <a:pt x="1310" y="605"/>
                </a:lnTo>
                <a:lnTo>
                  <a:pt x="1304" y="607"/>
                </a:lnTo>
                <a:lnTo>
                  <a:pt x="1296" y="610"/>
                </a:lnTo>
                <a:lnTo>
                  <a:pt x="1288" y="610"/>
                </a:lnTo>
                <a:lnTo>
                  <a:pt x="1274" y="611"/>
                </a:lnTo>
                <a:lnTo>
                  <a:pt x="1274" y="611"/>
                </a:lnTo>
                <a:lnTo>
                  <a:pt x="1217" y="610"/>
                </a:lnTo>
                <a:lnTo>
                  <a:pt x="1195" y="610"/>
                </a:lnTo>
                <a:lnTo>
                  <a:pt x="1177" y="611"/>
                </a:lnTo>
                <a:lnTo>
                  <a:pt x="1177" y="611"/>
                </a:lnTo>
                <a:lnTo>
                  <a:pt x="1153" y="615"/>
                </a:lnTo>
                <a:lnTo>
                  <a:pt x="1142" y="618"/>
                </a:lnTo>
                <a:lnTo>
                  <a:pt x="1142" y="618"/>
                </a:lnTo>
                <a:lnTo>
                  <a:pt x="1143" y="619"/>
                </a:lnTo>
                <a:lnTo>
                  <a:pt x="1145" y="622"/>
                </a:lnTo>
                <a:lnTo>
                  <a:pt x="1147" y="624"/>
                </a:lnTo>
                <a:lnTo>
                  <a:pt x="1148" y="627"/>
                </a:lnTo>
                <a:lnTo>
                  <a:pt x="1147" y="629"/>
                </a:lnTo>
                <a:lnTo>
                  <a:pt x="1145" y="633"/>
                </a:lnTo>
                <a:lnTo>
                  <a:pt x="1145" y="633"/>
                </a:lnTo>
                <a:lnTo>
                  <a:pt x="1139" y="638"/>
                </a:lnTo>
                <a:lnTo>
                  <a:pt x="1134" y="642"/>
                </a:lnTo>
                <a:lnTo>
                  <a:pt x="1130" y="644"/>
                </a:lnTo>
                <a:lnTo>
                  <a:pt x="1130" y="644"/>
                </a:lnTo>
                <a:lnTo>
                  <a:pt x="1130" y="645"/>
                </a:lnTo>
                <a:lnTo>
                  <a:pt x="1130" y="649"/>
                </a:lnTo>
                <a:lnTo>
                  <a:pt x="1129" y="652"/>
                </a:lnTo>
                <a:lnTo>
                  <a:pt x="1127" y="653"/>
                </a:lnTo>
                <a:lnTo>
                  <a:pt x="1124" y="654"/>
                </a:lnTo>
                <a:lnTo>
                  <a:pt x="1119" y="654"/>
                </a:lnTo>
                <a:lnTo>
                  <a:pt x="1082" y="654"/>
                </a:lnTo>
                <a:lnTo>
                  <a:pt x="1082" y="654"/>
                </a:lnTo>
                <a:lnTo>
                  <a:pt x="1083" y="657"/>
                </a:lnTo>
                <a:lnTo>
                  <a:pt x="1083" y="659"/>
                </a:lnTo>
                <a:lnTo>
                  <a:pt x="1082" y="663"/>
                </a:lnTo>
                <a:lnTo>
                  <a:pt x="1080" y="665"/>
                </a:lnTo>
                <a:lnTo>
                  <a:pt x="1076" y="668"/>
                </a:lnTo>
                <a:lnTo>
                  <a:pt x="1070" y="669"/>
                </a:lnTo>
                <a:lnTo>
                  <a:pt x="1060" y="669"/>
                </a:lnTo>
                <a:lnTo>
                  <a:pt x="1060" y="669"/>
                </a:lnTo>
                <a:lnTo>
                  <a:pt x="961" y="665"/>
                </a:lnTo>
                <a:lnTo>
                  <a:pt x="931" y="695"/>
                </a:lnTo>
                <a:lnTo>
                  <a:pt x="976" y="706"/>
                </a:lnTo>
                <a:lnTo>
                  <a:pt x="1013" y="706"/>
                </a:lnTo>
                <a:lnTo>
                  <a:pt x="1013" y="706"/>
                </a:lnTo>
                <a:lnTo>
                  <a:pt x="1024" y="706"/>
                </a:lnTo>
                <a:lnTo>
                  <a:pt x="1035" y="706"/>
                </a:lnTo>
                <a:lnTo>
                  <a:pt x="1045" y="709"/>
                </a:lnTo>
                <a:lnTo>
                  <a:pt x="1056" y="714"/>
                </a:lnTo>
                <a:lnTo>
                  <a:pt x="1056" y="714"/>
                </a:lnTo>
                <a:lnTo>
                  <a:pt x="1070" y="720"/>
                </a:lnTo>
                <a:lnTo>
                  <a:pt x="1082" y="726"/>
                </a:lnTo>
                <a:lnTo>
                  <a:pt x="1101" y="732"/>
                </a:lnTo>
                <a:lnTo>
                  <a:pt x="1101" y="732"/>
                </a:lnTo>
                <a:lnTo>
                  <a:pt x="1106" y="735"/>
                </a:lnTo>
                <a:lnTo>
                  <a:pt x="1109" y="737"/>
                </a:lnTo>
                <a:lnTo>
                  <a:pt x="1112" y="740"/>
                </a:lnTo>
                <a:lnTo>
                  <a:pt x="1093" y="747"/>
                </a:lnTo>
                <a:lnTo>
                  <a:pt x="1093" y="747"/>
                </a:lnTo>
                <a:lnTo>
                  <a:pt x="1098" y="752"/>
                </a:lnTo>
                <a:lnTo>
                  <a:pt x="1102" y="757"/>
                </a:lnTo>
                <a:lnTo>
                  <a:pt x="1104" y="762"/>
                </a:lnTo>
                <a:lnTo>
                  <a:pt x="1104" y="762"/>
                </a:lnTo>
                <a:lnTo>
                  <a:pt x="1106" y="766"/>
                </a:lnTo>
                <a:lnTo>
                  <a:pt x="1104" y="768"/>
                </a:lnTo>
                <a:lnTo>
                  <a:pt x="1103" y="769"/>
                </a:lnTo>
                <a:lnTo>
                  <a:pt x="1101" y="769"/>
                </a:lnTo>
                <a:lnTo>
                  <a:pt x="1093" y="769"/>
                </a:lnTo>
                <a:lnTo>
                  <a:pt x="1093" y="769"/>
                </a:lnTo>
                <a:lnTo>
                  <a:pt x="1066" y="762"/>
                </a:lnTo>
                <a:lnTo>
                  <a:pt x="1049" y="758"/>
                </a:lnTo>
                <a:lnTo>
                  <a:pt x="1041" y="758"/>
                </a:lnTo>
                <a:lnTo>
                  <a:pt x="1041" y="758"/>
                </a:lnTo>
                <a:lnTo>
                  <a:pt x="1046" y="764"/>
                </a:lnTo>
                <a:lnTo>
                  <a:pt x="1049" y="769"/>
                </a:lnTo>
                <a:lnTo>
                  <a:pt x="1050" y="773"/>
                </a:lnTo>
                <a:lnTo>
                  <a:pt x="1049" y="777"/>
                </a:lnTo>
                <a:lnTo>
                  <a:pt x="1049" y="777"/>
                </a:lnTo>
                <a:lnTo>
                  <a:pt x="1049" y="783"/>
                </a:lnTo>
                <a:lnTo>
                  <a:pt x="1047" y="788"/>
                </a:lnTo>
                <a:lnTo>
                  <a:pt x="1046" y="790"/>
                </a:lnTo>
                <a:lnTo>
                  <a:pt x="1044" y="790"/>
                </a:lnTo>
                <a:lnTo>
                  <a:pt x="1040" y="789"/>
                </a:lnTo>
                <a:lnTo>
                  <a:pt x="1034" y="787"/>
                </a:lnTo>
                <a:lnTo>
                  <a:pt x="1034" y="787"/>
                </a:lnTo>
                <a:lnTo>
                  <a:pt x="1021" y="782"/>
                </a:lnTo>
                <a:lnTo>
                  <a:pt x="1008" y="777"/>
                </a:lnTo>
                <a:lnTo>
                  <a:pt x="987" y="769"/>
                </a:lnTo>
                <a:lnTo>
                  <a:pt x="987" y="769"/>
                </a:lnTo>
                <a:lnTo>
                  <a:pt x="979" y="767"/>
                </a:lnTo>
                <a:lnTo>
                  <a:pt x="969" y="767"/>
                </a:lnTo>
                <a:lnTo>
                  <a:pt x="957" y="767"/>
                </a:lnTo>
                <a:lnTo>
                  <a:pt x="942" y="766"/>
                </a:lnTo>
                <a:lnTo>
                  <a:pt x="942" y="766"/>
                </a:lnTo>
                <a:lnTo>
                  <a:pt x="922" y="761"/>
                </a:lnTo>
                <a:lnTo>
                  <a:pt x="899" y="754"/>
                </a:lnTo>
                <a:lnTo>
                  <a:pt x="873" y="747"/>
                </a:lnTo>
                <a:lnTo>
                  <a:pt x="873" y="747"/>
                </a:lnTo>
                <a:lnTo>
                  <a:pt x="863" y="746"/>
                </a:lnTo>
                <a:lnTo>
                  <a:pt x="841" y="741"/>
                </a:lnTo>
                <a:lnTo>
                  <a:pt x="827" y="737"/>
                </a:lnTo>
                <a:lnTo>
                  <a:pt x="812" y="732"/>
                </a:lnTo>
                <a:lnTo>
                  <a:pt x="800" y="726"/>
                </a:lnTo>
                <a:lnTo>
                  <a:pt x="787" y="717"/>
                </a:lnTo>
                <a:lnTo>
                  <a:pt x="787" y="717"/>
                </a:lnTo>
                <a:lnTo>
                  <a:pt x="784" y="712"/>
                </a:lnTo>
                <a:lnTo>
                  <a:pt x="780" y="706"/>
                </a:lnTo>
                <a:lnTo>
                  <a:pt x="776" y="700"/>
                </a:lnTo>
                <a:lnTo>
                  <a:pt x="774" y="692"/>
                </a:lnTo>
                <a:lnTo>
                  <a:pt x="770" y="679"/>
                </a:lnTo>
                <a:lnTo>
                  <a:pt x="769" y="664"/>
                </a:lnTo>
                <a:lnTo>
                  <a:pt x="769" y="650"/>
                </a:lnTo>
                <a:lnTo>
                  <a:pt x="769" y="639"/>
                </a:lnTo>
                <a:lnTo>
                  <a:pt x="770" y="629"/>
                </a:lnTo>
                <a:lnTo>
                  <a:pt x="770" y="629"/>
                </a:lnTo>
                <a:lnTo>
                  <a:pt x="766" y="618"/>
                </a:lnTo>
                <a:lnTo>
                  <a:pt x="763" y="611"/>
                </a:lnTo>
                <a:lnTo>
                  <a:pt x="760" y="608"/>
                </a:lnTo>
                <a:lnTo>
                  <a:pt x="759" y="607"/>
                </a:lnTo>
                <a:lnTo>
                  <a:pt x="759" y="607"/>
                </a:lnTo>
                <a:lnTo>
                  <a:pt x="745" y="605"/>
                </a:lnTo>
                <a:lnTo>
                  <a:pt x="723" y="601"/>
                </a:lnTo>
                <a:lnTo>
                  <a:pt x="692" y="596"/>
                </a:lnTo>
                <a:lnTo>
                  <a:pt x="692" y="596"/>
                </a:lnTo>
                <a:close/>
              </a:path>
            </a:pathLst>
          </a:custGeom>
          <a:gradFill flip="none" rotWithShape="1">
            <a:gsLst>
              <a:gs pos="0">
                <a:srgbClr val="CC6600"/>
              </a:gs>
              <a:gs pos="100000">
                <a:srgbClr val="800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20">
            <a:extLst>
              <a:ext uri="{FF2B5EF4-FFF2-40B4-BE49-F238E27FC236}">
                <a16:creationId xmlns:a16="http://schemas.microsoft.com/office/drawing/2014/main" id="{8901A081-91D2-493C-AFAE-5AD3F7F5B2DE}"/>
              </a:ext>
            </a:extLst>
          </p:cNvPr>
          <p:cNvSpPr>
            <a:spLocks noEditPoints="1"/>
          </p:cNvSpPr>
          <p:nvPr/>
        </p:nvSpPr>
        <p:spPr bwMode="auto">
          <a:xfrm>
            <a:off x="4321646" y="4755933"/>
            <a:ext cx="1600924" cy="1567654"/>
          </a:xfrm>
          <a:custGeom>
            <a:avLst/>
            <a:gdLst>
              <a:gd name="T0" fmla="*/ 73 w 1203"/>
              <a:gd name="T1" fmla="*/ 73 h 1178"/>
              <a:gd name="T2" fmla="*/ 68 w 1203"/>
              <a:gd name="T3" fmla="*/ 99 h 1178"/>
              <a:gd name="T4" fmla="*/ 54 w 1203"/>
              <a:gd name="T5" fmla="*/ 111 h 1178"/>
              <a:gd name="T6" fmla="*/ 60 w 1203"/>
              <a:gd name="T7" fmla="*/ 132 h 1178"/>
              <a:gd name="T8" fmla="*/ 47 w 1203"/>
              <a:gd name="T9" fmla="*/ 189 h 1178"/>
              <a:gd name="T10" fmla="*/ 61 w 1203"/>
              <a:gd name="T11" fmla="*/ 234 h 1178"/>
              <a:gd name="T12" fmla="*/ 50 w 1203"/>
              <a:gd name="T13" fmla="*/ 277 h 1178"/>
              <a:gd name="T14" fmla="*/ 83 w 1203"/>
              <a:gd name="T15" fmla="*/ 365 h 1178"/>
              <a:gd name="T16" fmla="*/ 60 w 1203"/>
              <a:gd name="T17" fmla="*/ 380 h 1178"/>
              <a:gd name="T18" fmla="*/ 54 w 1203"/>
              <a:gd name="T19" fmla="*/ 397 h 1178"/>
              <a:gd name="T20" fmla="*/ 66 w 1203"/>
              <a:gd name="T21" fmla="*/ 426 h 1178"/>
              <a:gd name="T22" fmla="*/ 54 w 1203"/>
              <a:gd name="T23" fmla="*/ 432 h 1178"/>
              <a:gd name="T24" fmla="*/ 88 w 1203"/>
              <a:gd name="T25" fmla="*/ 564 h 1178"/>
              <a:gd name="T26" fmla="*/ 125 w 1203"/>
              <a:gd name="T27" fmla="*/ 764 h 1178"/>
              <a:gd name="T28" fmla="*/ 156 w 1203"/>
              <a:gd name="T29" fmla="*/ 855 h 1178"/>
              <a:gd name="T30" fmla="*/ 174 w 1203"/>
              <a:gd name="T31" fmla="*/ 916 h 1178"/>
              <a:gd name="T32" fmla="*/ 159 w 1203"/>
              <a:gd name="T33" fmla="*/ 1048 h 1178"/>
              <a:gd name="T34" fmla="*/ 93 w 1203"/>
              <a:gd name="T35" fmla="*/ 1036 h 1178"/>
              <a:gd name="T36" fmla="*/ 47 w 1203"/>
              <a:gd name="T37" fmla="*/ 1039 h 1178"/>
              <a:gd name="T38" fmla="*/ 14 w 1203"/>
              <a:gd name="T39" fmla="*/ 1040 h 1178"/>
              <a:gd name="T40" fmla="*/ 4 w 1203"/>
              <a:gd name="T41" fmla="*/ 1060 h 1178"/>
              <a:gd name="T42" fmla="*/ 15 w 1203"/>
              <a:gd name="T43" fmla="*/ 1072 h 1178"/>
              <a:gd name="T44" fmla="*/ 16 w 1203"/>
              <a:gd name="T45" fmla="*/ 1082 h 1178"/>
              <a:gd name="T46" fmla="*/ 54 w 1203"/>
              <a:gd name="T47" fmla="*/ 1098 h 1178"/>
              <a:gd name="T48" fmla="*/ 179 w 1203"/>
              <a:gd name="T49" fmla="*/ 1096 h 1178"/>
              <a:gd name="T50" fmla="*/ 54 w 1203"/>
              <a:gd name="T51" fmla="*/ 1117 h 1178"/>
              <a:gd name="T52" fmla="*/ 50 w 1203"/>
              <a:gd name="T53" fmla="*/ 1125 h 1178"/>
              <a:gd name="T54" fmla="*/ 28 w 1203"/>
              <a:gd name="T55" fmla="*/ 1135 h 1178"/>
              <a:gd name="T56" fmla="*/ 33 w 1203"/>
              <a:gd name="T57" fmla="*/ 1155 h 1178"/>
              <a:gd name="T58" fmla="*/ 80 w 1203"/>
              <a:gd name="T59" fmla="*/ 1151 h 1178"/>
              <a:gd name="T60" fmla="*/ 83 w 1203"/>
              <a:gd name="T61" fmla="*/ 1157 h 1178"/>
              <a:gd name="T62" fmla="*/ 101 w 1203"/>
              <a:gd name="T63" fmla="*/ 1164 h 1178"/>
              <a:gd name="T64" fmla="*/ 192 w 1203"/>
              <a:gd name="T65" fmla="*/ 1145 h 1178"/>
              <a:gd name="T66" fmla="*/ 276 w 1203"/>
              <a:gd name="T67" fmla="*/ 1134 h 1178"/>
              <a:gd name="T68" fmla="*/ 373 w 1203"/>
              <a:gd name="T69" fmla="*/ 1107 h 1178"/>
              <a:gd name="T70" fmla="*/ 465 w 1203"/>
              <a:gd name="T71" fmla="*/ 1130 h 1178"/>
              <a:gd name="T72" fmla="*/ 685 w 1203"/>
              <a:gd name="T73" fmla="*/ 1151 h 1178"/>
              <a:gd name="T74" fmla="*/ 977 w 1203"/>
              <a:gd name="T75" fmla="*/ 1172 h 1178"/>
              <a:gd name="T76" fmla="*/ 1183 w 1203"/>
              <a:gd name="T77" fmla="*/ 1165 h 1178"/>
              <a:gd name="T78" fmla="*/ 1193 w 1203"/>
              <a:gd name="T79" fmla="*/ 1152 h 1178"/>
              <a:gd name="T80" fmla="*/ 1047 w 1203"/>
              <a:gd name="T81" fmla="*/ 1148 h 1178"/>
              <a:gd name="T82" fmla="*/ 791 w 1203"/>
              <a:gd name="T83" fmla="*/ 1078 h 1178"/>
              <a:gd name="T84" fmla="*/ 623 w 1203"/>
              <a:gd name="T85" fmla="*/ 1041 h 1178"/>
              <a:gd name="T86" fmla="*/ 512 w 1203"/>
              <a:gd name="T87" fmla="*/ 988 h 1178"/>
              <a:gd name="T88" fmla="*/ 470 w 1203"/>
              <a:gd name="T89" fmla="*/ 891 h 1178"/>
              <a:gd name="T90" fmla="*/ 450 w 1203"/>
              <a:gd name="T91" fmla="*/ 711 h 1178"/>
              <a:gd name="T92" fmla="*/ 374 w 1203"/>
              <a:gd name="T93" fmla="*/ 555 h 1178"/>
              <a:gd name="T94" fmla="*/ 337 w 1203"/>
              <a:gd name="T95" fmla="*/ 421 h 1178"/>
              <a:gd name="T96" fmla="*/ 335 w 1203"/>
              <a:gd name="T97" fmla="*/ 313 h 1178"/>
              <a:gd name="T98" fmla="*/ 336 w 1203"/>
              <a:gd name="T99" fmla="*/ 152 h 1178"/>
              <a:gd name="T100" fmla="*/ 314 w 1203"/>
              <a:gd name="T101" fmla="*/ 79 h 1178"/>
              <a:gd name="T102" fmla="*/ 228 w 1203"/>
              <a:gd name="T103" fmla="*/ 16 h 1178"/>
              <a:gd name="T104" fmla="*/ 175 w 1203"/>
              <a:gd name="T105" fmla="*/ 1 h 1178"/>
              <a:gd name="T106" fmla="*/ 156 w 1203"/>
              <a:gd name="T107" fmla="*/ 4 h 1178"/>
              <a:gd name="T108" fmla="*/ 97 w 1203"/>
              <a:gd name="T109" fmla="*/ 14 h 1178"/>
              <a:gd name="T110" fmla="*/ 86 w 1203"/>
              <a:gd name="T111" fmla="*/ 33 h 1178"/>
              <a:gd name="T112" fmla="*/ 87 w 1203"/>
              <a:gd name="T113" fmla="*/ 66 h 1178"/>
              <a:gd name="T114" fmla="*/ 107 w 1203"/>
              <a:gd name="T115" fmla="*/ 106 h 1178"/>
              <a:gd name="T116" fmla="*/ 145 w 1203"/>
              <a:gd name="T117" fmla="*/ 177 h 1178"/>
              <a:gd name="T118" fmla="*/ 127 w 1203"/>
              <a:gd name="T119" fmla="*/ 231 h 1178"/>
              <a:gd name="T120" fmla="*/ 106 w 1203"/>
              <a:gd name="T121" fmla="*/ 183 h 1178"/>
              <a:gd name="T122" fmla="*/ 103 w 1203"/>
              <a:gd name="T123" fmla="*/ 110 h 1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03" h="1178">
                <a:moveTo>
                  <a:pt x="83" y="75"/>
                </a:moveTo>
                <a:lnTo>
                  <a:pt x="83" y="75"/>
                </a:lnTo>
                <a:lnTo>
                  <a:pt x="82" y="74"/>
                </a:lnTo>
                <a:lnTo>
                  <a:pt x="81" y="72"/>
                </a:lnTo>
                <a:lnTo>
                  <a:pt x="78" y="72"/>
                </a:lnTo>
                <a:lnTo>
                  <a:pt x="76" y="72"/>
                </a:lnTo>
                <a:lnTo>
                  <a:pt x="73" y="73"/>
                </a:lnTo>
                <a:lnTo>
                  <a:pt x="70" y="75"/>
                </a:lnTo>
                <a:lnTo>
                  <a:pt x="70" y="75"/>
                </a:lnTo>
                <a:lnTo>
                  <a:pt x="67" y="80"/>
                </a:lnTo>
                <a:lnTo>
                  <a:pt x="66" y="84"/>
                </a:lnTo>
                <a:lnTo>
                  <a:pt x="66" y="89"/>
                </a:lnTo>
                <a:lnTo>
                  <a:pt x="66" y="93"/>
                </a:lnTo>
                <a:lnTo>
                  <a:pt x="68" y="99"/>
                </a:lnTo>
                <a:lnTo>
                  <a:pt x="70" y="103"/>
                </a:lnTo>
                <a:lnTo>
                  <a:pt x="70" y="103"/>
                </a:lnTo>
                <a:lnTo>
                  <a:pt x="67" y="103"/>
                </a:lnTo>
                <a:lnTo>
                  <a:pt x="61" y="105"/>
                </a:lnTo>
                <a:lnTo>
                  <a:pt x="59" y="106"/>
                </a:lnTo>
                <a:lnTo>
                  <a:pt x="55" y="109"/>
                </a:lnTo>
                <a:lnTo>
                  <a:pt x="54" y="111"/>
                </a:lnTo>
                <a:lnTo>
                  <a:pt x="54" y="115"/>
                </a:lnTo>
                <a:lnTo>
                  <a:pt x="54" y="115"/>
                </a:lnTo>
                <a:lnTo>
                  <a:pt x="55" y="120"/>
                </a:lnTo>
                <a:lnTo>
                  <a:pt x="56" y="121"/>
                </a:lnTo>
                <a:lnTo>
                  <a:pt x="57" y="124"/>
                </a:lnTo>
                <a:lnTo>
                  <a:pt x="60" y="132"/>
                </a:lnTo>
                <a:lnTo>
                  <a:pt x="60" y="132"/>
                </a:lnTo>
                <a:lnTo>
                  <a:pt x="61" y="139"/>
                </a:lnTo>
                <a:lnTo>
                  <a:pt x="61" y="146"/>
                </a:lnTo>
                <a:lnTo>
                  <a:pt x="59" y="158"/>
                </a:lnTo>
                <a:lnTo>
                  <a:pt x="55" y="171"/>
                </a:lnTo>
                <a:lnTo>
                  <a:pt x="50" y="182"/>
                </a:lnTo>
                <a:lnTo>
                  <a:pt x="50" y="182"/>
                </a:lnTo>
                <a:lnTo>
                  <a:pt x="47" y="189"/>
                </a:lnTo>
                <a:lnTo>
                  <a:pt x="46" y="195"/>
                </a:lnTo>
                <a:lnTo>
                  <a:pt x="46" y="202"/>
                </a:lnTo>
                <a:lnTo>
                  <a:pt x="50" y="212"/>
                </a:lnTo>
                <a:lnTo>
                  <a:pt x="50" y="212"/>
                </a:lnTo>
                <a:lnTo>
                  <a:pt x="55" y="220"/>
                </a:lnTo>
                <a:lnTo>
                  <a:pt x="59" y="228"/>
                </a:lnTo>
                <a:lnTo>
                  <a:pt x="61" y="234"/>
                </a:lnTo>
                <a:lnTo>
                  <a:pt x="61" y="238"/>
                </a:lnTo>
                <a:lnTo>
                  <a:pt x="60" y="241"/>
                </a:lnTo>
                <a:lnTo>
                  <a:pt x="60" y="241"/>
                </a:lnTo>
                <a:lnTo>
                  <a:pt x="54" y="260"/>
                </a:lnTo>
                <a:lnTo>
                  <a:pt x="51" y="269"/>
                </a:lnTo>
                <a:lnTo>
                  <a:pt x="50" y="273"/>
                </a:lnTo>
                <a:lnTo>
                  <a:pt x="50" y="277"/>
                </a:lnTo>
                <a:lnTo>
                  <a:pt x="50" y="277"/>
                </a:lnTo>
                <a:lnTo>
                  <a:pt x="56" y="292"/>
                </a:lnTo>
                <a:lnTo>
                  <a:pt x="67" y="316"/>
                </a:lnTo>
                <a:lnTo>
                  <a:pt x="78" y="338"/>
                </a:lnTo>
                <a:lnTo>
                  <a:pt x="83" y="347"/>
                </a:lnTo>
                <a:lnTo>
                  <a:pt x="83" y="347"/>
                </a:lnTo>
                <a:lnTo>
                  <a:pt x="83" y="365"/>
                </a:lnTo>
                <a:lnTo>
                  <a:pt x="83" y="386"/>
                </a:lnTo>
                <a:lnTo>
                  <a:pt x="83" y="386"/>
                </a:lnTo>
                <a:lnTo>
                  <a:pt x="73" y="382"/>
                </a:lnTo>
                <a:lnTo>
                  <a:pt x="65" y="380"/>
                </a:lnTo>
                <a:lnTo>
                  <a:pt x="60" y="380"/>
                </a:lnTo>
                <a:lnTo>
                  <a:pt x="60" y="380"/>
                </a:lnTo>
                <a:lnTo>
                  <a:pt x="60" y="380"/>
                </a:lnTo>
                <a:lnTo>
                  <a:pt x="59" y="382"/>
                </a:lnTo>
                <a:lnTo>
                  <a:pt x="59" y="387"/>
                </a:lnTo>
                <a:lnTo>
                  <a:pt x="60" y="396"/>
                </a:lnTo>
                <a:lnTo>
                  <a:pt x="60" y="396"/>
                </a:lnTo>
                <a:lnTo>
                  <a:pt x="60" y="395"/>
                </a:lnTo>
                <a:lnTo>
                  <a:pt x="57" y="395"/>
                </a:lnTo>
                <a:lnTo>
                  <a:pt x="54" y="397"/>
                </a:lnTo>
                <a:lnTo>
                  <a:pt x="50" y="402"/>
                </a:lnTo>
                <a:lnTo>
                  <a:pt x="50" y="402"/>
                </a:lnTo>
                <a:lnTo>
                  <a:pt x="50" y="407"/>
                </a:lnTo>
                <a:lnTo>
                  <a:pt x="51" y="411"/>
                </a:lnTo>
                <a:lnTo>
                  <a:pt x="55" y="416"/>
                </a:lnTo>
                <a:lnTo>
                  <a:pt x="59" y="420"/>
                </a:lnTo>
                <a:lnTo>
                  <a:pt x="66" y="426"/>
                </a:lnTo>
                <a:lnTo>
                  <a:pt x="70" y="429"/>
                </a:lnTo>
                <a:lnTo>
                  <a:pt x="70" y="429"/>
                </a:lnTo>
                <a:lnTo>
                  <a:pt x="62" y="429"/>
                </a:lnTo>
                <a:lnTo>
                  <a:pt x="56" y="429"/>
                </a:lnTo>
                <a:lnTo>
                  <a:pt x="55" y="431"/>
                </a:lnTo>
                <a:lnTo>
                  <a:pt x="54" y="432"/>
                </a:lnTo>
                <a:lnTo>
                  <a:pt x="54" y="432"/>
                </a:lnTo>
                <a:lnTo>
                  <a:pt x="55" y="434"/>
                </a:lnTo>
                <a:lnTo>
                  <a:pt x="57" y="438"/>
                </a:lnTo>
                <a:lnTo>
                  <a:pt x="65" y="446"/>
                </a:lnTo>
                <a:lnTo>
                  <a:pt x="77" y="455"/>
                </a:lnTo>
                <a:lnTo>
                  <a:pt x="77" y="455"/>
                </a:lnTo>
                <a:lnTo>
                  <a:pt x="83" y="516"/>
                </a:lnTo>
                <a:lnTo>
                  <a:pt x="88" y="564"/>
                </a:lnTo>
                <a:lnTo>
                  <a:pt x="93" y="598"/>
                </a:lnTo>
                <a:lnTo>
                  <a:pt x="93" y="598"/>
                </a:lnTo>
                <a:lnTo>
                  <a:pt x="109" y="678"/>
                </a:lnTo>
                <a:lnTo>
                  <a:pt x="118" y="724"/>
                </a:lnTo>
                <a:lnTo>
                  <a:pt x="123" y="749"/>
                </a:lnTo>
                <a:lnTo>
                  <a:pt x="123" y="749"/>
                </a:lnTo>
                <a:lnTo>
                  <a:pt x="125" y="764"/>
                </a:lnTo>
                <a:lnTo>
                  <a:pt x="130" y="786"/>
                </a:lnTo>
                <a:lnTo>
                  <a:pt x="137" y="812"/>
                </a:lnTo>
                <a:lnTo>
                  <a:pt x="141" y="826"/>
                </a:lnTo>
                <a:lnTo>
                  <a:pt x="146" y="838"/>
                </a:lnTo>
                <a:lnTo>
                  <a:pt x="146" y="838"/>
                </a:lnTo>
                <a:lnTo>
                  <a:pt x="151" y="848"/>
                </a:lnTo>
                <a:lnTo>
                  <a:pt x="156" y="855"/>
                </a:lnTo>
                <a:lnTo>
                  <a:pt x="163" y="865"/>
                </a:lnTo>
                <a:lnTo>
                  <a:pt x="169" y="874"/>
                </a:lnTo>
                <a:lnTo>
                  <a:pt x="170" y="880"/>
                </a:lnTo>
                <a:lnTo>
                  <a:pt x="172" y="888"/>
                </a:lnTo>
                <a:lnTo>
                  <a:pt x="172" y="888"/>
                </a:lnTo>
                <a:lnTo>
                  <a:pt x="174" y="900"/>
                </a:lnTo>
                <a:lnTo>
                  <a:pt x="174" y="916"/>
                </a:lnTo>
                <a:lnTo>
                  <a:pt x="171" y="958"/>
                </a:lnTo>
                <a:lnTo>
                  <a:pt x="166" y="1026"/>
                </a:lnTo>
                <a:lnTo>
                  <a:pt x="166" y="1026"/>
                </a:lnTo>
                <a:lnTo>
                  <a:pt x="164" y="1039"/>
                </a:lnTo>
                <a:lnTo>
                  <a:pt x="163" y="1044"/>
                </a:lnTo>
                <a:lnTo>
                  <a:pt x="161" y="1046"/>
                </a:lnTo>
                <a:lnTo>
                  <a:pt x="159" y="1048"/>
                </a:lnTo>
                <a:lnTo>
                  <a:pt x="155" y="1050"/>
                </a:lnTo>
                <a:lnTo>
                  <a:pt x="151" y="1050"/>
                </a:lnTo>
                <a:lnTo>
                  <a:pt x="146" y="1050"/>
                </a:lnTo>
                <a:lnTo>
                  <a:pt x="146" y="1050"/>
                </a:lnTo>
                <a:lnTo>
                  <a:pt x="118" y="1042"/>
                </a:lnTo>
                <a:lnTo>
                  <a:pt x="93" y="1036"/>
                </a:lnTo>
                <a:lnTo>
                  <a:pt x="93" y="1036"/>
                </a:lnTo>
                <a:lnTo>
                  <a:pt x="75" y="1031"/>
                </a:lnTo>
                <a:lnTo>
                  <a:pt x="65" y="1029"/>
                </a:lnTo>
                <a:lnTo>
                  <a:pt x="57" y="1030"/>
                </a:lnTo>
                <a:lnTo>
                  <a:pt x="57" y="1030"/>
                </a:lnTo>
                <a:lnTo>
                  <a:pt x="51" y="1032"/>
                </a:lnTo>
                <a:lnTo>
                  <a:pt x="49" y="1035"/>
                </a:lnTo>
                <a:lnTo>
                  <a:pt x="47" y="1039"/>
                </a:lnTo>
                <a:lnTo>
                  <a:pt x="47" y="1040"/>
                </a:lnTo>
                <a:lnTo>
                  <a:pt x="47" y="1040"/>
                </a:lnTo>
                <a:lnTo>
                  <a:pt x="35" y="1037"/>
                </a:lnTo>
                <a:lnTo>
                  <a:pt x="25" y="1037"/>
                </a:lnTo>
                <a:lnTo>
                  <a:pt x="19" y="1039"/>
                </a:lnTo>
                <a:lnTo>
                  <a:pt x="14" y="1040"/>
                </a:lnTo>
                <a:lnTo>
                  <a:pt x="14" y="1040"/>
                </a:lnTo>
                <a:lnTo>
                  <a:pt x="10" y="1042"/>
                </a:lnTo>
                <a:lnTo>
                  <a:pt x="7" y="1045"/>
                </a:lnTo>
                <a:lnTo>
                  <a:pt x="5" y="1048"/>
                </a:lnTo>
                <a:lnTo>
                  <a:pt x="4" y="1051"/>
                </a:lnTo>
                <a:lnTo>
                  <a:pt x="4" y="1057"/>
                </a:lnTo>
                <a:lnTo>
                  <a:pt x="4" y="1060"/>
                </a:lnTo>
                <a:lnTo>
                  <a:pt x="4" y="1060"/>
                </a:lnTo>
                <a:lnTo>
                  <a:pt x="2" y="1060"/>
                </a:lnTo>
                <a:lnTo>
                  <a:pt x="0" y="1062"/>
                </a:lnTo>
                <a:lnTo>
                  <a:pt x="0" y="1066"/>
                </a:lnTo>
                <a:lnTo>
                  <a:pt x="0" y="1066"/>
                </a:lnTo>
                <a:lnTo>
                  <a:pt x="3" y="1068"/>
                </a:lnTo>
                <a:lnTo>
                  <a:pt x="5" y="1070"/>
                </a:lnTo>
                <a:lnTo>
                  <a:pt x="15" y="1072"/>
                </a:lnTo>
                <a:lnTo>
                  <a:pt x="28" y="1072"/>
                </a:lnTo>
                <a:lnTo>
                  <a:pt x="28" y="1072"/>
                </a:lnTo>
                <a:lnTo>
                  <a:pt x="24" y="1073"/>
                </a:lnTo>
                <a:lnTo>
                  <a:pt x="18" y="1074"/>
                </a:lnTo>
                <a:lnTo>
                  <a:pt x="16" y="1076"/>
                </a:lnTo>
                <a:lnTo>
                  <a:pt x="15" y="1078"/>
                </a:lnTo>
                <a:lnTo>
                  <a:pt x="16" y="1082"/>
                </a:lnTo>
                <a:lnTo>
                  <a:pt x="20" y="1086"/>
                </a:lnTo>
                <a:lnTo>
                  <a:pt x="20" y="1086"/>
                </a:lnTo>
                <a:lnTo>
                  <a:pt x="26" y="1089"/>
                </a:lnTo>
                <a:lnTo>
                  <a:pt x="31" y="1093"/>
                </a:lnTo>
                <a:lnTo>
                  <a:pt x="37" y="1096"/>
                </a:lnTo>
                <a:lnTo>
                  <a:pt x="44" y="1097"/>
                </a:lnTo>
                <a:lnTo>
                  <a:pt x="54" y="1098"/>
                </a:lnTo>
                <a:lnTo>
                  <a:pt x="63" y="1099"/>
                </a:lnTo>
                <a:lnTo>
                  <a:pt x="63" y="1099"/>
                </a:lnTo>
                <a:lnTo>
                  <a:pt x="88" y="1102"/>
                </a:lnTo>
                <a:lnTo>
                  <a:pt x="107" y="1102"/>
                </a:lnTo>
                <a:lnTo>
                  <a:pt x="107" y="1102"/>
                </a:lnTo>
                <a:lnTo>
                  <a:pt x="144" y="1098"/>
                </a:lnTo>
                <a:lnTo>
                  <a:pt x="179" y="1096"/>
                </a:lnTo>
                <a:lnTo>
                  <a:pt x="179" y="1096"/>
                </a:lnTo>
                <a:lnTo>
                  <a:pt x="139" y="1103"/>
                </a:lnTo>
                <a:lnTo>
                  <a:pt x="107" y="1109"/>
                </a:lnTo>
                <a:lnTo>
                  <a:pt x="83" y="1112"/>
                </a:lnTo>
                <a:lnTo>
                  <a:pt x="83" y="1112"/>
                </a:lnTo>
                <a:lnTo>
                  <a:pt x="60" y="1114"/>
                </a:lnTo>
                <a:lnTo>
                  <a:pt x="54" y="1117"/>
                </a:lnTo>
                <a:lnTo>
                  <a:pt x="51" y="1118"/>
                </a:lnTo>
                <a:lnTo>
                  <a:pt x="50" y="1119"/>
                </a:lnTo>
                <a:lnTo>
                  <a:pt x="50" y="1119"/>
                </a:lnTo>
                <a:lnTo>
                  <a:pt x="50" y="1122"/>
                </a:lnTo>
                <a:lnTo>
                  <a:pt x="50" y="1124"/>
                </a:lnTo>
                <a:lnTo>
                  <a:pt x="50" y="1125"/>
                </a:lnTo>
                <a:lnTo>
                  <a:pt x="50" y="1125"/>
                </a:lnTo>
                <a:lnTo>
                  <a:pt x="40" y="1126"/>
                </a:lnTo>
                <a:lnTo>
                  <a:pt x="31" y="1129"/>
                </a:lnTo>
                <a:lnTo>
                  <a:pt x="29" y="1130"/>
                </a:lnTo>
                <a:lnTo>
                  <a:pt x="28" y="1131"/>
                </a:lnTo>
                <a:lnTo>
                  <a:pt x="28" y="1131"/>
                </a:lnTo>
                <a:lnTo>
                  <a:pt x="26" y="1134"/>
                </a:lnTo>
                <a:lnTo>
                  <a:pt x="28" y="1135"/>
                </a:lnTo>
                <a:lnTo>
                  <a:pt x="30" y="1139"/>
                </a:lnTo>
                <a:lnTo>
                  <a:pt x="34" y="1141"/>
                </a:lnTo>
                <a:lnTo>
                  <a:pt x="34" y="1141"/>
                </a:lnTo>
                <a:lnTo>
                  <a:pt x="33" y="1144"/>
                </a:lnTo>
                <a:lnTo>
                  <a:pt x="31" y="1149"/>
                </a:lnTo>
                <a:lnTo>
                  <a:pt x="31" y="1152"/>
                </a:lnTo>
                <a:lnTo>
                  <a:pt x="33" y="1155"/>
                </a:lnTo>
                <a:lnTo>
                  <a:pt x="36" y="1157"/>
                </a:lnTo>
                <a:lnTo>
                  <a:pt x="40" y="1159"/>
                </a:lnTo>
                <a:lnTo>
                  <a:pt x="40" y="1159"/>
                </a:lnTo>
                <a:lnTo>
                  <a:pt x="46" y="1159"/>
                </a:lnTo>
                <a:lnTo>
                  <a:pt x="52" y="1159"/>
                </a:lnTo>
                <a:lnTo>
                  <a:pt x="63" y="1156"/>
                </a:lnTo>
                <a:lnTo>
                  <a:pt x="80" y="1151"/>
                </a:lnTo>
                <a:lnTo>
                  <a:pt x="80" y="1151"/>
                </a:lnTo>
                <a:lnTo>
                  <a:pt x="85" y="1151"/>
                </a:lnTo>
                <a:lnTo>
                  <a:pt x="87" y="1151"/>
                </a:lnTo>
                <a:lnTo>
                  <a:pt x="89" y="1151"/>
                </a:lnTo>
                <a:lnTo>
                  <a:pt x="89" y="1151"/>
                </a:lnTo>
                <a:lnTo>
                  <a:pt x="87" y="1154"/>
                </a:lnTo>
                <a:lnTo>
                  <a:pt x="83" y="1157"/>
                </a:lnTo>
                <a:lnTo>
                  <a:pt x="82" y="1160"/>
                </a:lnTo>
                <a:lnTo>
                  <a:pt x="83" y="1162"/>
                </a:lnTo>
                <a:lnTo>
                  <a:pt x="85" y="1164"/>
                </a:lnTo>
                <a:lnTo>
                  <a:pt x="89" y="1165"/>
                </a:lnTo>
                <a:lnTo>
                  <a:pt x="89" y="1165"/>
                </a:lnTo>
                <a:lnTo>
                  <a:pt x="96" y="1165"/>
                </a:lnTo>
                <a:lnTo>
                  <a:pt x="101" y="1164"/>
                </a:lnTo>
                <a:lnTo>
                  <a:pt x="111" y="1161"/>
                </a:lnTo>
                <a:lnTo>
                  <a:pt x="129" y="1151"/>
                </a:lnTo>
                <a:lnTo>
                  <a:pt x="129" y="1151"/>
                </a:lnTo>
                <a:lnTo>
                  <a:pt x="139" y="1149"/>
                </a:lnTo>
                <a:lnTo>
                  <a:pt x="150" y="1146"/>
                </a:lnTo>
                <a:lnTo>
                  <a:pt x="192" y="1145"/>
                </a:lnTo>
                <a:lnTo>
                  <a:pt x="192" y="1145"/>
                </a:lnTo>
                <a:lnTo>
                  <a:pt x="219" y="1145"/>
                </a:lnTo>
                <a:lnTo>
                  <a:pt x="237" y="1145"/>
                </a:lnTo>
                <a:lnTo>
                  <a:pt x="250" y="1144"/>
                </a:lnTo>
                <a:lnTo>
                  <a:pt x="262" y="1141"/>
                </a:lnTo>
                <a:lnTo>
                  <a:pt x="262" y="1141"/>
                </a:lnTo>
                <a:lnTo>
                  <a:pt x="268" y="1139"/>
                </a:lnTo>
                <a:lnTo>
                  <a:pt x="276" y="1134"/>
                </a:lnTo>
                <a:lnTo>
                  <a:pt x="296" y="1123"/>
                </a:lnTo>
                <a:lnTo>
                  <a:pt x="316" y="1113"/>
                </a:lnTo>
                <a:lnTo>
                  <a:pt x="325" y="1109"/>
                </a:lnTo>
                <a:lnTo>
                  <a:pt x="331" y="1109"/>
                </a:lnTo>
                <a:lnTo>
                  <a:pt x="331" y="1109"/>
                </a:lnTo>
                <a:lnTo>
                  <a:pt x="348" y="1108"/>
                </a:lnTo>
                <a:lnTo>
                  <a:pt x="373" y="1107"/>
                </a:lnTo>
                <a:lnTo>
                  <a:pt x="395" y="1105"/>
                </a:lnTo>
                <a:lnTo>
                  <a:pt x="408" y="1105"/>
                </a:lnTo>
                <a:lnTo>
                  <a:pt x="408" y="1105"/>
                </a:lnTo>
                <a:lnTo>
                  <a:pt x="420" y="1112"/>
                </a:lnTo>
                <a:lnTo>
                  <a:pt x="431" y="1118"/>
                </a:lnTo>
                <a:lnTo>
                  <a:pt x="446" y="1124"/>
                </a:lnTo>
                <a:lnTo>
                  <a:pt x="465" y="1130"/>
                </a:lnTo>
                <a:lnTo>
                  <a:pt x="488" y="1135"/>
                </a:lnTo>
                <a:lnTo>
                  <a:pt x="513" y="1140"/>
                </a:lnTo>
                <a:lnTo>
                  <a:pt x="543" y="1141"/>
                </a:lnTo>
                <a:lnTo>
                  <a:pt x="543" y="1141"/>
                </a:lnTo>
                <a:lnTo>
                  <a:pt x="575" y="1143"/>
                </a:lnTo>
                <a:lnTo>
                  <a:pt x="609" y="1145"/>
                </a:lnTo>
                <a:lnTo>
                  <a:pt x="685" y="1151"/>
                </a:lnTo>
                <a:lnTo>
                  <a:pt x="764" y="1157"/>
                </a:lnTo>
                <a:lnTo>
                  <a:pt x="805" y="1160"/>
                </a:lnTo>
                <a:lnTo>
                  <a:pt x="847" y="1161"/>
                </a:lnTo>
                <a:lnTo>
                  <a:pt x="847" y="1161"/>
                </a:lnTo>
                <a:lnTo>
                  <a:pt x="886" y="1162"/>
                </a:lnTo>
                <a:lnTo>
                  <a:pt x="919" y="1165"/>
                </a:lnTo>
                <a:lnTo>
                  <a:pt x="977" y="1172"/>
                </a:lnTo>
                <a:lnTo>
                  <a:pt x="1027" y="1177"/>
                </a:lnTo>
                <a:lnTo>
                  <a:pt x="1049" y="1178"/>
                </a:lnTo>
                <a:lnTo>
                  <a:pt x="1071" y="1178"/>
                </a:lnTo>
                <a:lnTo>
                  <a:pt x="1071" y="1178"/>
                </a:lnTo>
                <a:lnTo>
                  <a:pt x="1120" y="1174"/>
                </a:lnTo>
                <a:lnTo>
                  <a:pt x="1164" y="1169"/>
                </a:lnTo>
                <a:lnTo>
                  <a:pt x="1183" y="1165"/>
                </a:lnTo>
                <a:lnTo>
                  <a:pt x="1196" y="1161"/>
                </a:lnTo>
                <a:lnTo>
                  <a:pt x="1200" y="1160"/>
                </a:lnTo>
                <a:lnTo>
                  <a:pt x="1203" y="1157"/>
                </a:lnTo>
                <a:lnTo>
                  <a:pt x="1203" y="1156"/>
                </a:lnTo>
                <a:lnTo>
                  <a:pt x="1200" y="1155"/>
                </a:lnTo>
                <a:lnTo>
                  <a:pt x="1200" y="1155"/>
                </a:lnTo>
                <a:lnTo>
                  <a:pt x="1193" y="1152"/>
                </a:lnTo>
                <a:lnTo>
                  <a:pt x="1181" y="1151"/>
                </a:lnTo>
                <a:lnTo>
                  <a:pt x="1153" y="1151"/>
                </a:lnTo>
                <a:lnTo>
                  <a:pt x="1120" y="1151"/>
                </a:lnTo>
                <a:lnTo>
                  <a:pt x="1085" y="1151"/>
                </a:lnTo>
                <a:lnTo>
                  <a:pt x="1085" y="1151"/>
                </a:lnTo>
                <a:lnTo>
                  <a:pt x="1066" y="1150"/>
                </a:lnTo>
                <a:lnTo>
                  <a:pt x="1047" y="1148"/>
                </a:lnTo>
                <a:lnTo>
                  <a:pt x="1002" y="1140"/>
                </a:lnTo>
                <a:lnTo>
                  <a:pt x="956" y="1130"/>
                </a:lnTo>
                <a:lnTo>
                  <a:pt x="913" y="1119"/>
                </a:lnTo>
                <a:lnTo>
                  <a:pt x="913" y="1119"/>
                </a:lnTo>
                <a:lnTo>
                  <a:pt x="868" y="1104"/>
                </a:lnTo>
                <a:lnTo>
                  <a:pt x="817" y="1087"/>
                </a:lnTo>
                <a:lnTo>
                  <a:pt x="791" y="1078"/>
                </a:lnTo>
                <a:lnTo>
                  <a:pt x="764" y="1071"/>
                </a:lnTo>
                <a:lnTo>
                  <a:pt x="737" y="1063"/>
                </a:lnTo>
                <a:lnTo>
                  <a:pt x="711" y="1060"/>
                </a:lnTo>
                <a:lnTo>
                  <a:pt x="711" y="1060"/>
                </a:lnTo>
                <a:lnTo>
                  <a:pt x="684" y="1055"/>
                </a:lnTo>
                <a:lnTo>
                  <a:pt x="654" y="1048"/>
                </a:lnTo>
                <a:lnTo>
                  <a:pt x="623" y="1041"/>
                </a:lnTo>
                <a:lnTo>
                  <a:pt x="592" y="1032"/>
                </a:lnTo>
                <a:lnTo>
                  <a:pt x="564" y="1021"/>
                </a:lnTo>
                <a:lnTo>
                  <a:pt x="551" y="1015"/>
                </a:lnTo>
                <a:lnTo>
                  <a:pt x="539" y="1009"/>
                </a:lnTo>
                <a:lnTo>
                  <a:pt x="529" y="1003"/>
                </a:lnTo>
                <a:lnTo>
                  <a:pt x="519" y="995"/>
                </a:lnTo>
                <a:lnTo>
                  <a:pt x="512" y="988"/>
                </a:lnTo>
                <a:lnTo>
                  <a:pt x="507" y="980"/>
                </a:lnTo>
                <a:lnTo>
                  <a:pt x="507" y="980"/>
                </a:lnTo>
                <a:lnTo>
                  <a:pt x="491" y="954"/>
                </a:lnTo>
                <a:lnTo>
                  <a:pt x="482" y="938"/>
                </a:lnTo>
                <a:lnTo>
                  <a:pt x="478" y="930"/>
                </a:lnTo>
                <a:lnTo>
                  <a:pt x="476" y="920"/>
                </a:lnTo>
                <a:lnTo>
                  <a:pt x="470" y="891"/>
                </a:lnTo>
                <a:lnTo>
                  <a:pt x="470" y="891"/>
                </a:lnTo>
                <a:lnTo>
                  <a:pt x="467" y="870"/>
                </a:lnTo>
                <a:lnTo>
                  <a:pt x="465" y="845"/>
                </a:lnTo>
                <a:lnTo>
                  <a:pt x="460" y="791"/>
                </a:lnTo>
                <a:lnTo>
                  <a:pt x="457" y="763"/>
                </a:lnTo>
                <a:lnTo>
                  <a:pt x="453" y="735"/>
                </a:lnTo>
                <a:lnTo>
                  <a:pt x="450" y="711"/>
                </a:lnTo>
                <a:lnTo>
                  <a:pt x="444" y="689"/>
                </a:lnTo>
                <a:lnTo>
                  <a:pt x="444" y="689"/>
                </a:lnTo>
                <a:lnTo>
                  <a:pt x="436" y="671"/>
                </a:lnTo>
                <a:lnTo>
                  <a:pt x="427" y="651"/>
                </a:lnTo>
                <a:lnTo>
                  <a:pt x="409" y="614"/>
                </a:lnTo>
                <a:lnTo>
                  <a:pt x="390" y="582"/>
                </a:lnTo>
                <a:lnTo>
                  <a:pt x="374" y="555"/>
                </a:lnTo>
                <a:lnTo>
                  <a:pt x="374" y="555"/>
                </a:lnTo>
                <a:lnTo>
                  <a:pt x="367" y="540"/>
                </a:lnTo>
                <a:lnTo>
                  <a:pt x="361" y="519"/>
                </a:lnTo>
                <a:lnTo>
                  <a:pt x="353" y="495"/>
                </a:lnTo>
                <a:lnTo>
                  <a:pt x="347" y="469"/>
                </a:lnTo>
                <a:lnTo>
                  <a:pt x="342" y="444"/>
                </a:lnTo>
                <a:lnTo>
                  <a:pt x="337" y="421"/>
                </a:lnTo>
                <a:lnTo>
                  <a:pt x="335" y="402"/>
                </a:lnTo>
                <a:lnTo>
                  <a:pt x="335" y="390"/>
                </a:lnTo>
                <a:lnTo>
                  <a:pt x="335" y="390"/>
                </a:lnTo>
                <a:lnTo>
                  <a:pt x="335" y="369"/>
                </a:lnTo>
                <a:lnTo>
                  <a:pt x="335" y="348"/>
                </a:lnTo>
                <a:lnTo>
                  <a:pt x="335" y="313"/>
                </a:lnTo>
                <a:lnTo>
                  <a:pt x="335" y="313"/>
                </a:lnTo>
                <a:lnTo>
                  <a:pt x="335" y="292"/>
                </a:lnTo>
                <a:lnTo>
                  <a:pt x="335" y="273"/>
                </a:lnTo>
                <a:lnTo>
                  <a:pt x="335" y="273"/>
                </a:lnTo>
                <a:lnTo>
                  <a:pt x="336" y="250"/>
                </a:lnTo>
                <a:lnTo>
                  <a:pt x="337" y="205"/>
                </a:lnTo>
                <a:lnTo>
                  <a:pt x="337" y="178"/>
                </a:lnTo>
                <a:lnTo>
                  <a:pt x="336" y="152"/>
                </a:lnTo>
                <a:lnTo>
                  <a:pt x="333" y="127"/>
                </a:lnTo>
                <a:lnTo>
                  <a:pt x="331" y="116"/>
                </a:lnTo>
                <a:lnTo>
                  <a:pt x="328" y="105"/>
                </a:lnTo>
                <a:lnTo>
                  <a:pt x="328" y="105"/>
                </a:lnTo>
                <a:lnTo>
                  <a:pt x="325" y="96"/>
                </a:lnTo>
                <a:lnTo>
                  <a:pt x="320" y="88"/>
                </a:lnTo>
                <a:lnTo>
                  <a:pt x="314" y="79"/>
                </a:lnTo>
                <a:lnTo>
                  <a:pt x="307" y="70"/>
                </a:lnTo>
                <a:lnTo>
                  <a:pt x="294" y="57"/>
                </a:lnTo>
                <a:lnTo>
                  <a:pt x="279" y="44"/>
                </a:lnTo>
                <a:lnTo>
                  <a:pt x="264" y="33"/>
                </a:lnTo>
                <a:lnTo>
                  <a:pt x="249" y="26"/>
                </a:lnTo>
                <a:lnTo>
                  <a:pt x="237" y="20"/>
                </a:lnTo>
                <a:lnTo>
                  <a:pt x="228" y="16"/>
                </a:lnTo>
                <a:lnTo>
                  <a:pt x="228" y="16"/>
                </a:lnTo>
                <a:lnTo>
                  <a:pt x="215" y="12"/>
                </a:lnTo>
                <a:lnTo>
                  <a:pt x="201" y="9"/>
                </a:lnTo>
                <a:lnTo>
                  <a:pt x="186" y="6"/>
                </a:lnTo>
                <a:lnTo>
                  <a:pt x="186" y="6"/>
                </a:lnTo>
                <a:lnTo>
                  <a:pt x="180" y="4"/>
                </a:lnTo>
                <a:lnTo>
                  <a:pt x="175" y="1"/>
                </a:lnTo>
                <a:lnTo>
                  <a:pt x="169" y="0"/>
                </a:lnTo>
                <a:lnTo>
                  <a:pt x="169" y="0"/>
                </a:lnTo>
                <a:lnTo>
                  <a:pt x="164" y="0"/>
                </a:lnTo>
                <a:lnTo>
                  <a:pt x="160" y="1"/>
                </a:lnTo>
                <a:lnTo>
                  <a:pt x="156" y="2"/>
                </a:lnTo>
                <a:lnTo>
                  <a:pt x="156" y="4"/>
                </a:lnTo>
                <a:lnTo>
                  <a:pt x="156" y="4"/>
                </a:lnTo>
                <a:lnTo>
                  <a:pt x="140" y="5"/>
                </a:lnTo>
                <a:lnTo>
                  <a:pt x="128" y="6"/>
                </a:lnTo>
                <a:lnTo>
                  <a:pt x="119" y="6"/>
                </a:lnTo>
                <a:lnTo>
                  <a:pt x="119" y="6"/>
                </a:lnTo>
                <a:lnTo>
                  <a:pt x="114" y="7"/>
                </a:lnTo>
                <a:lnTo>
                  <a:pt x="108" y="9"/>
                </a:lnTo>
                <a:lnTo>
                  <a:pt x="97" y="14"/>
                </a:lnTo>
                <a:lnTo>
                  <a:pt x="97" y="14"/>
                </a:lnTo>
                <a:lnTo>
                  <a:pt x="87" y="18"/>
                </a:lnTo>
                <a:lnTo>
                  <a:pt x="85" y="21"/>
                </a:lnTo>
                <a:lnTo>
                  <a:pt x="83" y="22"/>
                </a:lnTo>
                <a:lnTo>
                  <a:pt x="83" y="23"/>
                </a:lnTo>
                <a:lnTo>
                  <a:pt x="83" y="23"/>
                </a:lnTo>
                <a:lnTo>
                  <a:pt x="86" y="33"/>
                </a:lnTo>
                <a:lnTo>
                  <a:pt x="87" y="41"/>
                </a:lnTo>
                <a:lnTo>
                  <a:pt x="87" y="46"/>
                </a:lnTo>
                <a:lnTo>
                  <a:pt x="87" y="46"/>
                </a:lnTo>
                <a:lnTo>
                  <a:pt x="85" y="57"/>
                </a:lnTo>
                <a:lnTo>
                  <a:pt x="86" y="62"/>
                </a:lnTo>
                <a:lnTo>
                  <a:pt x="87" y="66"/>
                </a:lnTo>
                <a:lnTo>
                  <a:pt x="87" y="66"/>
                </a:lnTo>
                <a:lnTo>
                  <a:pt x="88" y="70"/>
                </a:lnTo>
                <a:lnTo>
                  <a:pt x="89" y="75"/>
                </a:lnTo>
                <a:lnTo>
                  <a:pt x="89" y="83"/>
                </a:lnTo>
                <a:lnTo>
                  <a:pt x="83" y="75"/>
                </a:lnTo>
                <a:close/>
                <a:moveTo>
                  <a:pt x="99" y="99"/>
                </a:moveTo>
                <a:lnTo>
                  <a:pt x="99" y="99"/>
                </a:lnTo>
                <a:lnTo>
                  <a:pt x="107" y="106"/>
                </a:lnTo>
                <a:lnTo>
                  <a:pt x="122" y="124"/>
                </a:lnTo>
                <a:lnTo>
                  <a:pt x="138" y="143"/>
                </a:lnTo>
                <a:lnTo>
                  <a:pt x="144" y="152"/>
                </a:lnTo>
                <a:lnTo>
                  <a:pt x="146" y="158"/>
                </a:lnTo>
                <a:lnTo>
                  <a:pt x="146" y="158"/>
                </a:lnTo>
                <a:lnTo>
                  <a:pt x="146" y="166"/>
                </a:lnTo>
                <a:lnTo>
                  <a:pt x="145" y="177"/>
                </a:lnTo>
                <a:lnTo>
                  <a:pt x="140" y="202"/>
                </a:lnTo>
                <a:lnTo>
                  <a:pt x="138" y="214"/>
                </a:lnTo>
                <a:lnTo>
                  <a:pt x="134" y="224"/>
                </a:lnTo>
                <a:lnTo>
                  <a:pt x="130" y="230"/>
                </a:lnTo>
                <a:lnTo>
                  <a:pt x="128" y="231"/>
                </a:lnTo>
                <a:lnTo>
                  <a:pt x="127" y="231"/>
                </a:lnTo>
                <a:lnTo>
                  <a:pt x="127" y="231"/>
                </a:lnTo>
                <a:lnTo>
                  <a:pt x="123" y="228"/>
                </a:lnTo>
                <a:lnTo>
                  <a:pt x="119" y="223"/>
                </a:lnTo>
                <a:lnTo>
                  <a:pt x="113" y="212"/>
                </a:lnTo>
                <a:lnTo>
                  <a:pt x="109" y="199"/>
                </a:lnTo>
                <a:lnTo>
                  <a:pt x="107" y="192"/>
                </a:lnTo>
                <a:lnTo>
                  <a:pt x="107" y="192"/>
                </a:lnTo>
                <a:lnTo>
                  <a:pt x="106" y="183"/>
                </a:lnTo>
                <a:lnTo>
                  <a:pt x="106" y="169"/>
                </a:lnTo>
                <a:lnTo>
                  <a:pt x="107" y="148"/>
                </a:lnTo>
                <a:lnTo>
                  <a:pt x="107" y="148"/>
                </a:lnTo>
                <a:lnTo>
                  <a:pt x="107" y="125"/>
                </a:lnTo>
                <a:lnTo>
                  <a:pt x="107" y="125"/>
                </a:lnTo>
                <a:lnTo>
                  <a:pt x="106" y="119"/>
                </a:lnTo>
                <a:lnTo>
                  <a:pt x="103" y="110"/>
                </a:lnTo>
                <a:lnTo>
                  <a:pt x="99" y="99"/>
                </a:lnTo>
                <a:lnTo>
                  <a:pt x="99" y="99"/>
                </a:lnTo>
                <a:close/>
              </a:path>
            </a:pathLst>
          </a:custGeom>
          <a:gradFill flip="none" rotWithShape="1">
            <a:gsLst>
              <a:gs pos="0">
                <a:srgbClr val="CC6600"/>
              </a:gs>
              <a:gs pos="100000">
                <a:srgbClr val="800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0">
            <a:extLst>
              <a:ext uri="{FF2B5EF4-FFF2-40B4-BE49-F238E27FC236}">
                <a16:creationId xmlns:a16="http://schemas.microsoft.com/office/drawing/2014/main" id="{4C773F25-2A80-4414-B30B-84DA46105970}"/>
              </a:ext>
            </a:extLst>
          </p:cNvPr>
          <p:cNvSpPr>
            <a:spLocks noEditPoints="1"/>
          </p:cNvSpPr>
          <p:nvPr/>
        </p:nvSpPr>
        <p:spPr bwMode="auto">
          <a:xfrm>
            <a:off x="4003675" y="2962318"/>
            <a:ext cx="1747062" cy="1042107"/>
          </a:xfrm>
          <a:custGeom>
            <a:avLst/>
            <a:gdLst>
              <a:gd name="T0" fmla="*/ 693 w 1425"/>
              <a:gd name="T1" fmla="*/ 646 h 850"/>
              <a:gd name="T2" fmla="*/ 729 w 1425"/>
              <a:gd name="T3" fmla="*/ 767 h 850"/>
              <a:gd name="T4" fmla="*/ 811 w 1425"/>
              <a:gd name="T5" fmla="*/ 813 h 850"/>
              <a:gd name="T6" fmla="*/ 844 w 1425"/>
              <a:gd name="T7" fmla="*/ 814 h 850"/>
              <a:gd name="T8" fmla="*/ 877 w 1425"/>
              <a:gd name="T9" fmla="*/ 813 h 850"/>
              <a:gd name="T10" fmla="*/ 905 w 1425"/>
              <a:gd name="T11" fmla="*/ 814 h 850"/>
              <a:gd name="T12" fmla="*/ 912 w 1425"/>
              <a:gd name="T13" fmla="*/ 801 h 850"/>
              <a:gd name="T14" fmla="*/ 922 w 1425"/>
              <a:gd name="T15" fmla="*/ 788 h 850"/>
              <a:gd name="T16" fmla="*/ 906 w 1425"/>
              <a:gd name="T17" fmla="*/ 777 h 850"/>
              <a:gd name="T18" fmla="*/ 864 w 1425"/>
              <a:gd name="T19" fmla="*/ 772 h 850"/>
              <a:gd name="T20" fmla="*/ 791 w 1425"/>
              <a:gd name="T21" fmla="*/ 743 h 850"/>
              <a:gd name="T22" fmla="*/ 811 w 1425"/>
              <a:gd name="T23" fmla="*/ 670 h 850"/>
              <a:gd name="T24" fmla="*/ 970 w 1425"/>
              <a:gd name="T25" fmla="*/ 785 h 850"/>
              <a:gd name="T26" fmla="*/ 1103 w 1425"/>
              <a:gd name="T27" fmla="*/ 817 h 850"/>
              <a:gd name="T28" fmla="*/ 1131 w 1425"/>
              <a:gd name="T29" fmla="*/ 830 h 850"/>
              <a:gd name="T30" fmla="*/ 1139 w 1425"/>
              <a:gd name="T31" fmla="*/ 823 h 850"/>
              <a:gd name="T32" fmla="*/ 1160 w 1425"/>
              <a:gd name="T33" fmla="*/ 829 h 850"/>
              <a:gd name="T34" fmla="*/ 1160 w 1425"/>
              <a:gd name="T35" fmla="*/ 811 h 850"/>
              <a:gd name="T36" fmla="*/ 1150 w 1425"/>
              <a:gd name="T37" fmla="*/ 791 h 850"/>
              <a:gd name="T38" fmla="*/ 1157 w 1425"/>
              <a:gd name="T39" fmla="*/ 775 h 850"/>
              <a:gd name="T40" fmla="*/ 1157 w 1425"/>
              <a:gd name="T41" fmla="*/ 765 h 850"/>
              <a:gd name="T42" fmla="*/ 1144 w 1425"/>
              <a:gd name="T43" fmla="*/ 750 h 850"/>
              <a:gd name="T44" fmla="*/ 1207 w 1425"/>
              <a:gd name="T45" fmla="*/ 710 h 850"/>
              <a:gd name="T46" fmla="*/ 1240 w 1425"/>
              <a:gd name="T47" fmla="*/ 599 h 850"/>
              <a:gd name="T48" fmla="*/ 1319 w 1425"/>
              <a:gd name="T49" fmla="*/ 546 h 850"/>
              <a:gd name="T50" fmla="*/ 1379 w 1425"/>
              <a:gd name="T51" fmla="*/ 473 h 850"/>
              <a:gd name="T52" fmla="*/ 1419 w 1425"/>
              <a:gd name="T53" fmla="*/ 298 h 850"/>
              <a:gd name="T54" fmla="*/ 1423 w 1425"/>
              <a:gd name="T55" fmla="*/ 86 h 850"/>
              <a:gd name="T56" fmla="*/ 1419 w 1425"/>
              <a:gd name="T57" fmla="*/ 41 h 850"/>
              <a:gd name="T58" fmla="*/ 1395 w 1425"/>
              <a:gd name="T59" fmla="*/ 6 h 850"/>
              <a:gd name="T60" fmla="*/ 1360 w 1425"/>
              <a:gd name="T61" fmla="*/ 8 h 850"/>
              <a:gd name="T62" fmla="*/ 1323 w 1425"/>
              <a:gd name="T63" fmla="*/ 47 h 850"/>
              <a:gd name="T64" fmla="*/ 1256 w 1425"/>
              <a:gd name="T65" fmla="*/ 145 h 850"/>
              <a:gd name="T66" fmla="*/ 1238 w 1425"/>
              <a:gd name="T67" fmla="*/ 247 h 850"/>
              <a:gd name="T68" fmla="*/ 1185 w 1425"/>
              <a:gd name="T69" fmla="*/ 291 h 850"/>
              <a:gd name="T70" fmla="*/ 1003 w 1425"/>
              <a:gd name="T71" fmla="*/ 234 h 850"/>
              <a:gd name="T72" fmla="*/ 863 w 1425"/>
              <a:gd name="T73" fmla="*/ 231 h 850"/>
              <a:gd name="T74" fmla="*/ 745 w 1425"/>
              <a:gd name="T75" fmla="*/ 282 h 850"/>
              <a:gd name="T76" fmla="*/ 645 w 1425"/>
              <a:gd name="T77" fmla="*/ 380 h 850"/>
              <a:gd name="T78" fmla="*/ 511 w 1425"/>
              <a:gd name="T79" fmla="*/ 492 h 850"/>
              <a:gd name="T80" fmla="*/ 336 w 1425"/>
              <a:gd name="T81" fmla="*/ 569 h 850"/>
              <a:gd name="T82" fmla="*/ 110 w 1425"/>
              <a:gd name="T83" fmla="*/ 755 h 850"/>
              <a:gd name="T84" fmla="*/ 1 w 1425"/>
              <a:gd name="T85" fmla="*/ 847 h 850"/>
              <a:gd name="T86" fmla="*/ 48 w 1425"/>
              <a:gd name="T87" fmla="*/ 832 h 850"/>
              <a:gd name="T88" fmla="*/ 330 w 1425"/>
              <a:gd name="T89" fmla="*/ 678 h 850"/>
              <a:gd name="T90" fmla="*/ 468 w 1425"/>
              <a:gd name="T91" fmla="*/ 620 h 850"/>
              <a:gd name="T92" fmla="*/ 965 w 1425"/>
              <a:gd name="T93" fmla="*/ 589 h 850"/>
              <a:gd name="T94" fmla="*/ 1009 w 1425"/>
              <a:gd name="T95" fmla="*/ 584 h 850"/>
              <a:gd name="T96" fmla="*/ 1037 w 1425"/>
              <a:gd name="T97" fmla="*/ 593 h 850"/>
              <a:gd name="T98" fmla="*/ 1083 w 1425"/>
              <a:gd name="T99" fmla="*/ 609 h 850"/>
              <a:gd name="T100" fmla="*/ 1083 w 1425"/>
              <a:gd name="T101" fmla="*/ 650 h 850"/>
              <a:gd name="T102" fmla="*/ 1100 w 1425"/>
              <a:gd name="T103" fmla="*/ 699 h 850"/>
              <a:gd name="T104" fmla="*/ 1087 w 1425"/>
              <a:gd name="T105" fmla="*/ 736 h 850"/>
              <a:gd name="T106" fmla="*/ 1004 w 1425"/>
              <a:gd name="T107" fmla="*/ 729 h 850"/>
              <a:gd name="T108" fmla="*/ 991 w 1425"/>
              <a:gd name="T109" fmla="*/ 713 h 850"/>
              <a:gd name="T110" fmla="*/ 964 w 1425"/>
              <a:gd name="T111" fmla="*/ 627 h 850"/>
              <a:gd name="T112" fmla="*/ 965 w 1425"/>
              <a:gd name="T113" fmla="*/ 589 h 850"/>
              <a:gd name="T114" fmla="*/ 1171 w 1425"/>
              <a:gd name="T115" fmla="*/ 691 h 850"/>
              <a:gd name="T116" fmla="*/ 1149 w 1425"/>
              <a:gd name="T117" fmla="*/ 718 h 850"/>
              <a:gd name="T118" fmla="*/ 1135 w 1425"/>
              <a:gd name="T119" fmla="*/ 704 h 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25" h="850">
                <a:moveTo>
                  <a:pt x="660" y="611"/>
                </a:moveTo>
                <a:lnTo>
                  <a:pt x="660" y="611"/>
                </a:lnTo>
                <a:lnTo>
                  <a:pt x="665" y="615"/>
                </a:lnTo>
                <a:lnTo>
                  <a:pt x="676" y="626"/>
                </a:lnTo>
                <a:lnTo>
                  <a:pt x="683" y="632"/>
                </a:lnTo>
                <a:lnTo>
                  <a:pt x="688" y="640"/>
                </a:lnTo>
                <a:lnTo>
                  <a:pt x="693" y="646"/>
                </a:lnTo>
                <a:lnTo>
                  <a:pt x="695" y="652"/>
                </a:lnTo>
                <a:lnTo>
                  <a:pt x="695" y="652"/>
                </a:lnTo>
                <a:lnTo>
                  <a:pt x="705" y="707"/>
                </a:lnTo>
                <a:lnTo>
                  <a:pt x="714" y="751"/>
                </a:lnTo>
                <a:lnTo>
                  <a:pt x="714" y="751"/>
                </a:lnTo>
                <a:lnTo>
                  <a:pt x="719" y="757"/>
                </a:lnTo>
                <a:lnTo>
                  <a:pt x="729" y="767"/>
                </a:lnTo>
                <a:lnTo>
                  <a:pt x="743" y="780"/>
                </a:lnTo>
                <a:lnTo>
                  <a:pt x="750" y="785"/>
                </a:lnTo>
                <a:lnTo>
                  <a:pt x="759" y="790"/>
                </a:lnTo>
                <a:lnTo>
                  <a:pt x="759" y="790"/>
                </a:lnTo>
                <a:lnTo>
                  <a:pt x="775" y="798"/>
                </a:lnTo>
                <a:lnTo>
                  <a:pt x="793" y="806"/>
                </a:lnTo>
                <a:lnTo>
                  <a:pt x="811" y="813"/>
                </a:lnTo>
                <a:lnTo>
                  <a:pt x="824" y="817"/>
                </a:lnTo>
                <a:lnTo>
                  <a:pt x="824" y="817"/>
                </a:lnTo>
                <a:lnTo>
                  <a:pt x="833" y="818"/>
                </a:lnTo>
                <a:lnTo>
                  <a:pt x="839" y="817"/>
                </a:lnTo>
                <a:lnTo>
                  <a:pt x="843" y="816"/>
                </a:lnTo>
                <a:lnTo>
                  <a:pt x="844" y="814"/>
                </a:lnTo>
                <a:lnTo>
                  <a:pt x="844" y="814"/>
                </a:lnTo>
                <a:lnTo>
                  <a:pt x="853" y="817"/>
                </a:lnTo>
                <a:lnTo>
                  <a:pt x="871" y="819"/>
                </a:lnTo>
                <a:lnTo>
                  <a:pt x="871" y="819"/>
                </a:lnTo>
                <a:lnTo>
                  <a:pt x="875" y="819"/>
                </a:lnTo>
                <a:lnTo>
                  <a:pt x="877" y="818"/>
                </a:lnTo>
                <a:lnTo>
                  <a:pt x="877" y="816"/>
                </a:lnTo>
                <a:lnTo>
                  <a:pt x="877" y="813"/>
                </a:lnTo>
                <a:lnTo>
                  <a:pt x="877" y="808"/>
                </a:lnTo>
                <a:lnTo>
                  <a:pt x="876" y="806"/>
                </a:lnTo>
                <a:lnTo>
                  <a:pt x="876" y="806"/>
                </a:lnTo>
                <a:lnTo>
                  <a:pt x="880" y="807"/>
                </a:lnTo>
                <a:lnTo>
                  <a:pt x="887" y="811"/>
                </a:lnTo>
                <a:lnTo>
                  <a:pt x="896" y="813"/>
                </a:lnTo>
                <a:lnTo>
                  <a:pt x="905" y="814"/>
                </a:lnTo>
                <a:lnTo>
                  <a:pt x="905" y="814"/>
                </a:lnTo>
                <a:lnTo>
                  <a:pt x="907" y="813"/>
                </a:lnTo>
                <a:lnTo>
                  <a:pt x="910" y="812"/>
                </a:lnTo>
                <a:lnTo>
                  <a:pt x="912" y="807"/>
                </a:lnTo>
                <a:lnTo>
                  <a:pt x="912" y="803"/>
                </a:lnTo>
                <a:lnTo>
                  <a:pt x="912" y="801"/>
                </a:lnTo>
                <a:lnTo>
                  <a:pt x="912" y="801"/>
                </a:lnTo>
                <a:lnTo>
                  <a:pt x="918" y="800"/>
                </a:lnTo>
                <a:lnTo>
                  <a:pt x="922" y="797"/>
                </a:lnTo>
                <a:lnTo>
                  <a:pt x="923" y="795"/>
                </a:lnTo>
                <a:lnTo>
                  <a:pt x="923" y="792"/>
                </a:lnTo>
                <a:lnTo>
                  <a:pt x="923" y="792"/>
                </a:lnTo>
                <a:lnTo>
                  <a:pt x="923" y="790"/>
                </a:lnTo>
                <a:lnTo>
                  <a:pt x="922" y="788"/>
                </a:lnTo>
                <a:lnTo>
                  <a:pt x="917" y="786"/>
                </a:lnTo>
                <a:lnTo>
                  <a:pt x="912" y="785"/>
                </a:lnTo>
                <a:lnTo>
                  <a:pt x="911" y="783"/>
                </a:lnTo>
                <a:lnTo>
                  <a:pt x="910" y="781"/>
                </a:lnTo>
                <a:lnTo>
                  <a:pt x="910" y="781"/>
                </a:lnTo>
                <a:lnTo>
                  <a:pt x="908" y="780"/>
                </a:lnTo>
                <a:lnTo>
                  <a:pt x="906" y="777"/>
                </a:lnTo>
                <a:lnTo>
                  <a:pt x="897" y="774"/>
                </a:lnTo>
                <a:lnTo>
                  <a:pt x="887" y="770"/>
                </a:lnTo>
                <a:lnTo>
                  <a:pt x="880" y="767"/>
                </a:lnTo>
                <a:lnTo>
                  <a:pt x="880" y="767"/>
                </a:lnTo>
                <a:lnTo>
                  <a:pt x="875" y="767"/>
                </a:lnTo>
                <a:lnTo>
                  <a:pt x="871" y="769"/>
                </a:lnTo>
                <a:lnTo>
                  <a:pt x="864" y="772"/>
                </a:lnTo>
                <a:lnTo>
                  <a:pt x="855" y="778"/>
                </a:lnTo>
                <a:lnTo>
                  <a:pt x="855" y="778"/>
                </a:lnTo>
                <a:lnTo>
                  <a:pt x="844" y="774"/>
                </a:lnTo>
                <a:lnTo>
                  <a:pt x="821" y="762"/>
                </a:lnTo>
                <a:lnTo>
                  <a:pt x="808" y="755"/>
                </a:lnTo>
                <a:lnTo>
                  <a:pt x="798" y="749"/>
                </a:lnTo>
                <a:lnTo>
                  <a:pt x="791" y="743"/>
                </a:lnTo>
                <a:lnTo>
                  <a:pt x="788" y="740"/>
                </a:lnTo>
                <a:lnTo>
                  <a:pt x="788" y="738"/>
                </a:lnTo>
                <a:lnTo>
                  <a:pt x="788" y="738"/>
                </a:lnTo>
                <a:lnTo>
                  <a:pt x="793" y="723"/>
                </a:lnTo>
                <a:lnTo>
                  <a:pt x="801" y="699"/>
                </a:lnTo>
                <a:lnTo>
                  <a:pt x="811" y="670"/>
                </a:lnTo>
                <a:lnTo>
                  <a:pt x="811" y="670"/>
                </a:lnTo>
                <a:lnTo>
                  <a:pt x="854" y="704"/>
                </a:lnTo>
                <a:lnTo>
                  <a:pt x="890" y="731"/>
                </a:lnTo>
                <a:lnTo>
                  <a:pt x="915" y="751"/>
                </a:lnTo>
                <a:lnTo>
                  <a:pt x="915" y="751"/>
                </a:lnTo>
                <a:lnTo>
                  <a:pt x="946" y="771"/>
                </a:lnTo>
                <a:lnTo>
                  <a:pt x="959" y="780"/>
                </a:lnTo>
                <a:lnTo>
                  <a:pt x="970" y="785"/>
                </a:lnTo>
                <a:lnTo>
                  <a:pt x="970" y="785"/>
                </a:lnTo>
                <a:lnTo>
                  <a:pt x="980" y="786"/>
                </a:lnTo>
                <a:lnTo>
                  <a:pt x="996" y="788"/>
                </a:lnTo>
                <a:lnTo>
                  <a:pt x="1037" y="791"/>
                </a:lnTo>
                <a:lnTo>
                  <a:pt x="1094" y="795"/>
                </a:lnTo>
                <a:lnTo>
                  <a:pt x="1094" y="795"/>
                </a:lnTo>
                <a:lnTo>
                  <a:pt x="1103" y="817"/>
                </a:lnTo>
                <a:lnTo>
                  <a:pt x="1103" y="817"/>
                </a:lnTo>
                <a:lnTo>
                  <a:pt x="1107" y="824"/>
                </a:lnTo>
                <a:lnTo>
                  <a:pt x="1111" y="828"/>
                </a:lnTo>
                <a:lnTo>
                  <a:pt x="1118" y="830"/>
                </a:lnTo>
                <a:lnTo>
                  <a:pt x="1128" y="830"/>
                </a:lnTo>
                <a:lnTo>
                  <a:pt x="1128" y="830"/>
                </a:lnTo>
                <a:lnTo>
                  <a:pt x="1131" y="830"/>
                </a:lnTo>
                <a:lnTo>
                  <a:pt x="1134" y="829"/>
                </a:lnTo>
                <a:lnTo>
                  <a:pt x="1136" y="828"/>
                </a:lnTo>
                <a:lnTo>
                  <a:pt x="1136" y="827"/>
                </a:lnTo>
                <a:lnTo>
                  <a:pt x="1136" y="824"/>
                </a:lnTo>
                <a:lnTo>
                  <a:pt x="1135" y="823"/>
                </a:lnTo>
                <a:lnTo>
                  <a:pt x="1135" y="823"/>
                </a:lnTo>
                <a:lnTo>
                  <a:pt x="1139" y="823"/>
                </a:lnTo>
                <a:lnTo>
                  <a:pt x="1141" y="824"/>
                </a:lnTo>
                <a:lnTo>
                  <a:pt x="1144" y="826"/>
                </a:lnTo>
                <a:lnTo>
                  <a:pt x="1144" y="826"/>
                </a:lnTo>
                <a:lnTo>
                  <a:pt x="1147" y="827"/>
                </a:lnTo>
                <a:lnTo>
                  <a:pt x="1154" y="829"/>
                </a:lnTo>
                <a:lnTo>
                  <a:pt x="1156" y="829"/>
                </a:lnTo>
                <a:lnTo>
                  <a:pt x="1160" y="829"/>
                </a:lnTo>
                <a:lnTo>
                  <a:pt x="1163" y="828"/>
                </a:lnTo>
                <a:lnTo>
                  <a:pt x="1166" y="826"/>
                </a:lnTo>
                <a:lnTo>
                  <a:pt x="1166" y="826"/>
                </a:lnTo>
                <a:lnTo>
                  <a:pt x="1167" y="823"/>
                </a:lnTo>
                <a:lnTo>
                  <a:pt x="1167" y="822"/>
                </a:lnTo>
                <a:lnTo>
                  <a:pt x="1165" y="816"/>
                </a:lnTo>
                <a:lnTo>
                  <a:pt x="1160" y="811"/>
                </a:lnTo>
                <a:lnTo>
                  <a:pt x="1155" y="804"/>
                </a:lnTo>
                <a:lnTo>
                  <a:pt x="1144" y="795"/>
                </a:lnTo>
                <a:lnTo>
                  <a:pt x="1139" y="790"/>
                </a:lnTo>
                <a:lnTo>
                  <a:pt x="1139" y="790"/>
                </a:lnTo>
                <a:lnTo>
                  <a:pt x="1141" y="791"/>
                </a:lnTo>
                <a:lnTo>
                  <a:pt x="1146" y="791"/>
                </a:lnTo>
                <a:lnTo>
                  <a:pt x="1150" y="791"/>
                </a:lnTo>
                <a:lnTo>
                  <a:pt x="1154" y="790"/>
                </a:lnTo>
                <a:lnTo>
                  <a:pt x="1156" y="787"/>
                </a:lnTo>
                <a:lnTo>
                  <a:pt x="1157" y="785"/>
                </a:lnTo>
                <a:lnTo>
                  <a:pt x="1157" y="785"/>
                </a:lnTo>
                <a:lnTo>
                  <a:pt x="1159" y="781"/>
                </a:lnTo>
                <a:lnTo>
                  <a:pt x="1159" y="778"/>
                </a:lnTo>
                <a:lnTo>
                  <a:pt x="1157" y="775"/>
                </a:lnTo>
                <a:lnTo>
                  <a:pt x="1155" y="775"/>
                </a:lnTo>
                <a:lnTo>
                  <a:pt x="1155" y="774"/>
                </a:lnTo>
                <a:lnTo>
                  <a:pt x="1155" y="774"/>
                </a:lnTo>
                <a:lnTo>
                  <a:pt x="1155" y="774"/>
                </a:lnTo>
                <a:lnTo>
                  <a:pt x="1156" y="771"/>
                </a:lnTo>
                <a:lnTo>
                  <a:pt x="1157" y="769"/>
                </a:lnTo>
                <a:lnTo>
                  <a:pt x="1157" y="765"/>
                </a:lnTo>
                <a:lnTo>
                  <a:pt x="1155" y="762"/>
                </a:lnTo>
                <a:lnTo>
                  <a:pt x="1155" y="762"/>
                </a:lnTo>
                <a:lnTo>
                  <a:pt x="1150" y="760"/>
                </a:lnTo>
                <a:lnTo>
                  <a:pt x="1142" y="756"/>
                </a:lnTo>
                <a:lnTo>
                  <a:pt x="1133" y="754"/>
                </a:lnTo>
                <a:lnTo>
                  <a:pt x="1133" y="754"/>
                </a:lnTo>
                <a:lnTo>
                  <a:pt x="1144" y="750"/>
                </a:lnTo>
                <a:lnTo>
                  <a:pt x="1167" y="739"/>
                </a:lnTo>
                <a:lnTo>
                  <a:pt x="1180" y="731"/>
                </a:lnTo>
                <a:lnTo>
                  <a:pt x="1192" y="724"/>
                </a:lnTo>
                <a:lnTo>
                  <a:pt x="1202" y="717"/>
                </a:lnTo>
                <a:lnTo>
                  <a:pt x="1206" y="713"/>
                </a:lnTo>
                <a:lnTo>
                  <a:pt x="1207" y="710"/>
                </a:lnTo>
                <a:lnTo>
                  <a:pt x="1207" y="710"/>
                </a:lnTo>
                <a:lnTo>
                  <a:pt x="1211" y="702"/>
                </a:lnTo>
                <a:lnTo>
                  <a:pt x="1214" y="689"/>
                </a:lnTo>
                <a:lnTo>
                  <a:pt x="1223" y="658"/>
                </a:lnTo>
                <a:lnTo>
                  <a:pt x="1232" y="620"/>
                </a:lnTo>
                <a:lnTo>
                  <a:pt x="1238" y="603"/>
                </a:lnTo>
                <a:lnTo>
                  <a:pt x="1238" y="603"/>
                </a:lnTo>
                <a:lnTo>
                  <a:pt x="1240" y="599"/>
                </a:lnTo>
                <a:lnTo>
                  <a:pt x="1253" y="588"/>
                </a:lnTo>
                <a:lnTo>
                  <a:pt x="1261" y="579"/>
                </a:lnTo>
                <a:lnTo>
                  <a:pt x="1274" y="570"/>
                </a:lnTo>
                <a:lnTo>
                  <a:pt x="1290" y="561"/>
                </a:lnTo>
                <a:lnTo>
                  <a:pt x="1310" y="551"/>
                </a:lnTo>
                <a:lnTo>
                  <a:pt x="1310" y="551"/>
                </a:lnTo>
                <a:lnTo>
                  <a:pt x="1319" y="546"/>
                </a:lnTo>
                <a:lnTo>
                  <a:pt x="1329" y="538"/>
                </a:lnTo>
                <a:lnTo>
                  <a:pt x="1339" y="530"/>
                </a:lnTo>
                <a:lnTo>
                  <a:pt x="1348" y="520"/>
                </a:lnTo>
                <a:lnTo>
                  <a:pt x="1357" y="510"/>
                </a:lnTo>
                <a:lnTo>
                  <a:pt x="1364" y="499"/>
                </a:lnTo>
                <a:lnTo>
                  <a:pt x="1371" y="486"/>
                </a:lnTo>
                <a:lnTo>
                  <a:pt x="1379" y="473"/>
                </a:lnTo>
                <a:lnTo>
                  <a:pt x="1391" y="445"/>
                </a:lnTo>
                <a:lnTo>
                  <a:pt x="1401" y="417"/>
                </a:lnTo>
                <a:lnTo>
                  <a:pt x="1409" y="387"/>
                </a:lnTo>
                <a:lnTo>
                  <a:pt x="1414" y="359"/>
                </a:lnTo>
                <a:lnTo>
                  <a:pt x="1414" y="359"/>
                </a:lnTo>
                <a:lnTo>
                  <a:pt x="1416" y="329"/>
                </a:lnTo>
                <a:lnTo>
                  <a:pt x="1419" y="298"/>
                </a:lnTo>
                <a:lnTo>
                  <a:pt x="1419" y="266"/>
                </a:lnTo>
                <a:lnTo>
                  <a:pt x="1419" y="236"/>
                </a:lnTo>
                <a:lnTo>
                  <a:pt x="1417" y="185"/>
                </a:lnTo>
                <a:lnTo>
                  <a:pt x="1416" y="159"/>
                </a:lnTo>
                <a:lnTo>
                  <a:pt x="1416" y="159"/>
                </a:lnTo>
                <a:lnTo>
                  <a:pt x="1421" y="115"/>
                </a:lnTo>
                <a:lnTo>
                  <a:pt x="1423" y="86"/>
                </a:lnTo>
                <a:lnTo>
                  <a:pt x="1425" y="63"/>
                </a:lnTo>
                <a:lnTo>
                  <a:pt x="1425" y="63"/>
                </a:lnTo>
                <a:lnTo>
                  <a:pt x="1425" y="54"/>
                </a:lnTo>
                <a:lnTo>
                  <a:pt x="1423" y="48"/>
                </a:lnTo>
                <a:lnTo>
                  <a:pt x="1422" y="44"/>
                </a:lnTo>
                <a:lnTo>
                  <a:pt x="1421" y="42"/>
                </a:lnTo>
                <a:lnTo>
                  <a:pt x="1419" y="41"/>
                </a:lnTo>
                <a:lnTo>
                  <a:pt x="1417" y="41"/>
                </a:lnTo>
                <a:lnTo>
                  <a:pt x="1416" y="41"/>
                </a:lnTo>
                <a:lnTo>
                  <a:pt x="1416" y="41"/>
                </a:lnTo>
                <a:lnTo>
                  <a:pt x="1414" y="34"/>
                </a:lnTo>
                <a:lnTo>
                  <a:pt x="1407" y="21"/>
                </a:lnTo>
                <a:lnTo>
                  <a:pt x="1401" y="13"/>
                </a:lnTo>
                <a:lnTo>
                  <a:pt x="1395" y="6"/>
                </a:lnTo>
                <a:lnTo>
                  <a:pt x="1389" y="1"/>
                </a:lnTo>
                <a:lnTo>
                  <a:pt x="1385" y="0"/>
                </a:lnTo>
                <a:lnTo>
                  <a:pt x="1380" y="0"/>
                </a:lnTo>
                <a:lnTo>
                  <a:pt x="1380" y="0"/>
                </a:lnTo>
                <a:lnTo>
                  <a:pt x="1373" y="1"/>
                </a:lnTo>
                <a:lnTo>
                  <a:pt x="1367" y="5"/>
                </a:lnTo>
                <a:lnTo>
                  <a:pt x="1360" y="8"/>
                </a:lnTo>
                <a:lnTo>
                  <a:pt x="1355" y="13"/>
                </a:lnTo>
                <a:lnTo>
                  <a:pt x="1349" y="23"/>
                </a:lnTo>
                <a:lnTo>
                  <a:pt x="1348" y="27"/>
                </a:lnTo>
                <a:lnTo>
                  <a:pt x="1348" y="27"/>
                </a:lnTo>
                <a:lnTo>
                  <a:pt x="1341" y="32"/>
                </a:lnTo>
                <a:lnTo>
                  <a:pt x="1333" y="38"/>
                </a:lnTo>
                <a:lnTo>
                  <a:pt x="1323" y="47"/>
                </a:lnTo>
                <a:lnTo>
                  <a:pt x="1323" y="47"/>
                </a:lnTo>
                <a:lnTo>
                  <a:pt x="1310" y="59"/>
                </a:lnTo>
                <a:lnTo>
                  <a:pt x="1293" y="80"/>
                </a:lnTo>
                <a:lnTo>
                  <a:pt x="1285" y="93"/>
                </a:lnTo>
                <a:lnTo>
                  <a:pt x="1276" y="107"/>
                </a:lnTo>
                <a:lnTo>
                  <a:pt x="1266" y="125"/>
                </a:lnTo>
                <a:lnTo>
                  <a:pt x="1256" y="145"/>
                </a:lnTo>
                <a:lnTo>
                  <a:pt x="1256" y="145"/>
                </a:lnTo>
                <a:lnTo>
                  <a:pt x="1249" y="166"/>
                </a:lnTo>
                <a:lnTo>
                  <a:pt x="1243" y="185"/>
                </a:lnTo>
                <a:lnTo>
                  <a:pt x="1239" y="205"/>
                </a:lnTo>
                <a:lnTo>
                  <a:pt x="1238" y="221"/>
                </a:lnTo>
                <a:lnTo>
                  <a:pt x="1238" y="236"/>
                </a:lnTo>
                <a:lnTo>
                  <a:pt x="1238" y="247"/>
                </a:lnTo>
                <a:lnTo>
                  <a:pt x="1238" y="257"/>
                </a:lnTo>
                <a:lnTo>
                  <a:pt x="1238" y="257"/>
                </a:lnTo>
                <a:lnTo>
                  <a:pt x="1230" y="265"/>
                </a:lnTo>
                <a:lnTo>
                  <a:pt x="1217" y="277"/>
                </a:lnTo>
                <a:lnTo>
                  <a:pt x="1196" y="293"/>
                </a:lnTo>
                <a:lnTo>
                  <a:pt x="1196" y="293"/>
                </a:lnTo>
                <a:lnTo>
                  <a:pt x="1185" y="291"/>
                </a:lnTo>
                <a:lnTo>
                  <a:pt x="1150" y="283"/>
                </a:lnTo>
                <a:lnTo>
                  <a:pt x="1125" y="276"/>
                </a:lnTo>
                <a:lnTo>
                  <a:pt x="1095" y="267"/>
                </a:lnTo>
                <a:lnTo>
                  <a:pt x="1061" y="256"/>
                </a:lnTo>
                <a:lnTo>
                  <a:pt x="1022" y="241"/>
                </a:lnTo>
                <a:lnTo>
                  <a:pt x="1022" y="241"/>
                </a:lnTo>
                <a:lnTo>
                  <a:pt x="1003" y="234"/>
                </a:lnTo>
                <a:lnTo>
                  <a:pt x="981" y="229"/>
                </a:lnTo>
                <a:lnTo>
                  <a:pt x="962" y="226"/>
                </a:lnTo>
                <a:lnTo>
                  <a:pt x="941" y="224"/>
                </a:lnTo>
                <a:lnTo>
                  <a:pt x="921" y="224"/>
                </a:lnTo>
                <a:lnTo>
                  <a:pt x="901" y="225"/>
                </a:lnTo>
                <a:lnTo>
                  <a:pt x="881" y="228"/>
                </a:lnTo>
                <a:lnTo>
                  <a:pt x="863" y="231"/>
                </a:lnTo>
                <a:lnTo>
                  <a:pt x="845" y="236"/>
                </a:lnTo>
                <a:lnTo>
                  <a:pt x="828" y="241"/>
                </a:lnTo>
                <a:lnTo>
                  <a:pt x="811" y="247"/>
                </a:lnTo>
                <a:lnTo>
                  <a:pt x="796" y="254"/>
                </a:lnTo>
                <a:lnTo>
                  <a:pt x="781" y="261"/>
                </a:lnTo>
                <a:lnTo>
                  <a:pt x="767" y="267"/>
                </a:lnTo>
                <a:lnTo>
                  <a:pt x="745" y="282"/>
                </a:lnTo>
                <a:lnTo>
                  <a:pt x="745" y="282"/>
                </a:lnTo>
                <a:lnTo>
                  <a:pt x="725" y="297"/>
                </a:lnTo>
                <a:lnTo>
                  <a:pt x="707" y="313"/>
                </a:lnTo>
                <a:lnTo>
                  <a:pt x="689" y="330"/>
                </a:lnTo>
                <a:lnTo>
                  <a:pt x="673" y="346"/>
                </a:lnTo>
                <a:lnTo>
                  <a:pt x="658" y="364"/>
                </a:lnTo>
                <a:lnTo>
                  <a:pt x="645" y="380"/>
                </a:lnTo>
                <a:lnTo>
                  <a:pt x="620" y="411"/>
                </a:lnTo>
                <a:lnTo>
                  <a:pt x="620" y="411"/>
                </a:lnTo>
                <a:lnTo>
                  <a:pt x="608" y="426"/>
                </a:lnTo>
                <a:lnTo>
                  <a:pt x="589" y="442"/>
                </a:lnTo>
                <a:lnTo>
                  <a:pt x="567" y="459"/>
                </a:lnTo>
                <a:lnTo>
                  <a:pt x="541" y="476"/>
                </a:lnTo>
                <a:lnTo>
                  <a:pt x="511" y="492"/>
                </a:lnTo>
                <a:lnTo>
                  <a:pt x="478" y="509"/>
                </a:lnTo>
                <a:lnTo>
                  <a:pt x="442" y="523"/>
                </a:lnTo>
                <a:lnTo>
                  <a:pt x="403" y="537"/>
                </a:lnTo>
                <a:lnTo>
                  <a:pt x="403" y="537"/>
                </a:lnTo>
                <a:lnTo>
                  <a:pt x="382" y="546"/>
                </a:lnTo>
                <a:lnTo>
                  <a:pt x="360" y="556"/>
                </a:lnTo>
                <a:lnTo>
                  <a:pt x="336" y="569"/>
                </a:lnTo>
                <a:lnTo>
                  <a:pt x="313" y="585"/>
                </a:lnTo>
                <a:lnTo>
                  <a:pt x="289" y="601"/>
                </a:lnTo>
                <a:lnTo>
                  <a:pt x="266" y="620"/>
                </a:lnTo>
                <a:lnTo>
                  <a:pt x="219" y="657"/>
                </a:lnTo>
                <a:lnTo>
                  <a:pt x="175" y="694"/>
                </a:lnTo>
                <a:lnTo>
                  <a:pt x="138" y="729"/>
                </a:lnTo>
                <a:lnTo>
                  <a:pt x="110" y="755"/>
                </a:lnTo>
                <a:lnTo>
                  <a:pt x="91" y="771"/>
                </a:lnTo>
                <a:lnTo>
                  <a:pt x="91" y="771"/>
                </a:lnTo>
                <a:lnTo>
                  <a:pt x="63" y="792"/>
                </a:lnTo>
                <a:lnTo>
                  <a:pt x="32" y="818"/>
                </a:lnTo>
                <a:lnTo>
                  <a:pt x="17" y="829"/>
                </a:lnTo>
                <a:lnTo>
                  <a:pt x="7" y="839"/>
                </a:lnTo>
                <a:lnTo>
                  <a:pt x="1" y="847"/>
                </a:lnTo>
                <a:lnTo>
                  <a:pt x="0" y="849"/>
                </a:lnTo>
                <a:lnTo>
                  <a:pt x="1" y="850"/>
                </a:lnTo>
                <a:lnTo>
                  <a:pt x="1" y="850"/>
                </a:lnTo>
                <a:lnTo>
                  <a:pt x="3" y="850"/>
                </a:lnTo>
                <a:lnTo>
                  <a:pt x="7" y="850"/>
                </a:lnTo>
                <a:lnTo>
                  <a:pt x="17" y="847"/>
                </a:lnTo>
                <a:lnTo>
                  <a:pt x="48" y="832"/>
                </a:lnTo>
                <a:lnTo>
                  <a:pt x="85" y="813"/>
                </a:lnTo>
                <a:lnTo>
                  <a:pt x="120" y="795"/>
                </a:lnTo>
                <a:lnTo>
                  <a:pt x="120" y="795"/>
                </a:lnTo>
                <a:lnTo>
                  <a:pt x="205" y="749"/>
                </a:lnTo>
                <a:lnTo>
                  <a:pt x="296" y="699"/>
                </a:lnTo>
                <a:lnTo>
                  <a:pt x="296" y="699"/>
                </a:lnTo>
                <a:lnTo>
                  <a:pt x="330" y="678"/>
                </a:lnTo>
                <a:lnTo>
                  <a:pt x="365" y="657"/>
                </a:lnTo>
                <a:lnTo>
                  <a:pt x="383" y="647"/>
                </a:lnTo>
                <a:lnTo>
                  <a:pt x="402" y="639"/>
                </a:lnTo>
                <a:lnTo>
                  <a:pt x="421" y="631"/>
                </a:lnTo>
                <a:lnTo>
                  <a:pt x="442" y="625"/>
                </a:lnTo>
                <a:lnTo>
                  <a:pt x="442" y="625"/>
                </a:lnTo>
                <a:lnTo>
                  <a:pt x="468" y="620"/>
                </a:lnTo>
                <a:lnTo>
                  <a:pt x="500" y="618"/>
                </a:lnTo>
                <a:lnTo>
                  <a:pt x="536" y="615"/>
                </a:lnTo>
                <a:lnTo>
                  <a:pt x="572" y="613"/>
                </a:lnTo>
                <a:lnTo>
                  <a:pt x="634" y="611"/>
                </a:lnTo>
                <a:lnTo>
                  <a:pt x="660" y="611"/>
                </a:lnTo>
                <a:lnTo>
                  <a:pt x="660" y="611"/>
                </a:lnTo>
                <a:close/>
                <a:moveTo>
                  <a:pt x="965" y="589"/>
                </a:moveTo>
                <a:lnTo>
                  <a:pt x="965" y="589"/>
                </a:lnTo>
                <a:lnTo>
                  <a:pt x="968" y="587"/>
                </a:lnTo>
                <a:lnTo>
                  <a:pt x="972" y="584"/>
                </a:lnTo>
                <a:lnTo>
                  <a:pt x="977" y="583"/>
                </a:lnTo>
                <a:lnTo>
                  <a:pt x="981" y="583"/>
                </a:lnTo>
                <a:lnTo>
                  <a:pt x="994" y="583"/>
                </a:lnTo>
                <a:lnTo>
                  <a:pt x="1009" y="584"/>
                </a:lnTo>
                <a:lnTo>
                  <a:pt x="1009" y="584"/>
                </a:lnTo>
                <a:lnTo>
                  <a:pt x="1020" y="585"/>
                </a:lnTo>
                <a:lnTo>
                  <a:pt x="1024" y="587"/>
                </a:lnTo>
                <a:lnTo>
                  <a:pt x="1024" y="588"/>
                </a:lnTo>
                <a:lnTo>
                  <a:pt x="1025" y="589"/>
                </a:lnTo>
                <a:lnTo>
                  <a:pt x="1025" y="589"/>
                </a:lnTo>
                <a:lnTo>
                  <a:pt x="1037" y="593"/>
                </a:lnTo>
                <a:lnTo>
                  <a:pt x="1050" y="595"/>
                </a:lnTo>
                <a:lnTo>
                  <a:pt x="1050" y="595"/>
                </a:lnTo>
                <a:lnTo>
                  <a:pt x="1058" y="596"/>
                </a:lnTo>
                <a:lnTo>
                  <a:pt x="1068" y="600"/>
                </a:lnTo>
                <a:lnTo>
                  <a:pt x="1078" y="605"/>
                </a:lnTo>
                <a:lnTo>
                  <a:pt x="1083" y="609"/>
                </a:lnTo>
                <a:lnTo>
                  <a:pt x="1083" y="609"/>
                </a:lnTo>
                <a:lnTo>
                  <a:pt x="1087" y="613"/>
                </a:lnTo>
                <a:lnTo>
                  <a:pt x="1089" y="618"/>
                </a:lnTo>
                <a:lnTo>
                  <a:pt x="1092" y="622"/>
                </a:lnTo>
                <a:lnTo>
                  <a:pt x="1092" y="627"/>
                </a:lnTo>
                <a:lnTo>
                  <a:pt x="1092" y="627"/>
                </a:lnTo>
                <a:lnTo>
                  <a:pt x="1085" y="641"/>
                </a:lnTo>
                <a:lnTo>
                  <a:pt x="1083" y="650"/>
                </a:lnTo>
                <a:lnTo>
                  <a:pt x="1083" y="655"/>
                </a:lnTo>
                <a:lnTo>
                  <a:pt x="1083" y="658"/>
                </a:lnTo>
                <a:lnTo>
                  <a:pt x="1083" y="658"/>
                </a:lnTo>
                <a:lnTo>
                  <a:pt x="1087" y="667"/>
                </a:lnTo>
                <a:lnTo>
                  <a:pt x="1092" y="677"/>
                </a:lnTo>
                <a:lnTo>
                  <a:pt x="1097" y="688"/>
                </a:lnTo>
                <a:lnTo>
                  <a:pt x="1100" y="699"/>
                </a:lnTo>
                <a:lnTo>
                  <a:pt x="1100" y="699"/>
                </a:lnTo>
                <a:lnTo>
                  <a:pt x="1099" y="709"/>
                </a:lnTo>
                <a:lnTo>
                  <a:pt x="1097" y="720"/>
                </a:lnTo>
                <a:lnTo>
                  <a:pt x="1093" y="729"/>
                </a:lnTo>
                <a:lnTo>
                  <a:pt x="1089" y="735"/>
                </a:lnTo>
                <a:lnTo>
                  <a:pt x="1089" y="735"/>
                </a:lnTo>
                <a:lnTo>
                  <a:pt x="1087" y="736"/>
                </a:lnTo>
                <a:lnTo>
                  <a:pt x="1083" y="738"/>
                </a:lnTo>
                <a:lnTo>
                  <a:pt x="1076" y="738"/>
                </a:lnTo>
                <a:lnTo>
                  <a:pt x="1053" y="738"/>
                </a:lnTo>
                <a:lnTo>
                  <a:pt x="1053" y="738"/>
                </a:lnTo>
                <a:lnTo>
                  <a:pt x="1038" y="736"/>
                </a:lnTo>
                <a:lnTo>
                  <a:pt x="1022" y="734"/>
                </a:lnTo>
                <a:lnTo>
                  <a:pt x="1004" y="729"/>
                </a:lnTo>
                <a:lnTo>
                  <a:pt x="1004" y="729"/>
                </a:lnTo>
                <a:lnTo>
                  <a:pt x="998" y="724"/>
                </a:lnTo>
                <a:lnTo>
                  <a:pt x="994" y="720"/>
                </a:lnTo>
                <a:lnTo>
                  <a:pt x="993" y="718"/>
                </a:lnTo>
                <a:lnTo>
                  <a:pt x="993" y="715"/>
                </a:lnTo>
                <a:lnTo>
                  <a:pt x="993" y="715"/>
                </a:lnTo>
                <a:lnTo>
                  <a:pt x="991" y="713"/>
                </a:lnTo>
                <a:lnTo>
                  <a:pt x="990" y="708"/>
                </a:lnTo>
                <a:lnTo>
                  <a:pt x="985" y="696"/>
                </a:lnTo>
                <a:lnTo>
                  <a:pt x="973" y="670"/>
                </a:lnTo>
                <a:lnTo>
                  <a:pt x="973" y="670"/>
                </a:lnTo>
                <a:lnTo>
                  <a:pt x="969" y="656"/>
                </a:lnTo>
                <a:lnTo>
                  <a:pt x="967" y="641"/>
                </a:lnTo>
                <a:lnTo>
                  <a:pt x="964" y="627"/>
                </a:lnTo>
                <a:lnTo>
                  <a:pt x="962" y="616"/>
                </a:lnTo>
                <a:lnTo>
                  <a:pt x="962" y="616"/>
                </a:lnTo>
                <a:lnTo>
                  <a:pt x="960" y="610"/>
                </a:lnTo>
                <a:lnTo>
                  <a:pt x="959" y="603"/>
                </a:lnTo>
                <a:lnTo>
                  <a:pt x="962" y="596"/>
                </a:lnTo>
                <a:lnTo>
                  <a:pt x="965" y="589"/>
                </a:lnTo>
                <a:lnTo>
                  <a:pt x="965" y="589"/>
                </a:lnTo>
                <a:close/>
                <a:moveTo>
                  <a:pt x="1160" y="677"/>
                </a:moveTo>
                <a:lnTo>
                  <a:pt x="1160" y="686"/>
                </a:lnTo>
                <a:lnTo>
                  <a:pt x="1166" y="683"/>
                </a:lnTo>
                <a:lnTo>
                  <a:pt x="1160" y="691"/>
                </a:lnTo>
                <a:lnTo>
                  <a:pt x="1160" y="691"/>
                </a:lnTo>
                <a:lnTo>
                  <a:pt x="1167" y="691"/>
                </a:lnTo>
                <a:lnTo>
                  <a:pt x="1171" y="691"/>
                </a:lnTo>
                <a:lnTo>
                  <a:pt x="1175" y="691"/>
                </a:lnTo>
                <a:lnTo>
                  <a:pt x="1175" y="691"/>
                </a:lnTo>
                <a:lnTo>
                  <a:pt x="1175" y="693"/>
                </a:lnTo>
                <a:lnTo>
                  <a:pt x="1172" y="697"/>
                </a:lnTo>
                <a:lnTo>
                  <a:pt x="1166" y="704"/>
                </a:lnTo>
                <a:lnTo>
                  <a:pt x="1166" y="704"/>
                </a:lnTo>
                <a:lnTo>
                  <a:pt x="1149" y="718"/>
                </a:lnTo>
                <a:lnTo>
                  <a:pt x="1135" y="726"/>
                </a:lnTo>
                <a:lnTo>
                  <a:pt x="1135" y="726"/>
                </a:lnTo>
                <a:lnTo>
                  <a:pt x="1134" y="717"/>
                </a:lnTo>
                <a:lnTo>
                  <a:pt x="1134" y="709"/>
                </a:lnTo>
                <a:lnTo>
                  <a:pt x="1135" y="707"/>
                </a:lnTo>
                <a:lnTo>
                  <a:pt x="1135" y="704"/>
                </a:lnTo>
                <a:lnTo>
                  <a:pt x="1135" y="704"/>
                </a:lnTo>
                <a:lnTo>
                  <a:pt x="1160" y="677"/>
                </a:lnTo>
                <a:lnTo>
                  <a:pt x="1160" y="677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chemeClr val="tx1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3">
            <a:extLst>
              <a:ext uri="{FF2B5EF4-FFF2-40B4-BE49-F238E27FC236}">
                <a16:creationId xmlns:a16="http://schemas.microsoft.com/office/drawing/2014/main" id="{76AFBEF1-FE83-47CD-B6FA-CAB8D619A4BD}"/>
              </a:ext>
            </a:extLst>
          </p:cNvPr>
          <p:cNvSpPr>
            <a:spLocks/>
          </p:cNvSpPr>
          <p:nvPr/>
        </p:nvSpPr>
        <p:spPr bwMode="auto">
          <a:xfrm>
            <a:off x="7639423" y="3237630"/>
            <a:ext cx="1952085" cy="938371"/>
          </a:xfrm>
          <a:custGeom>
            <a:avLst/>
            <a:gdLst>
              <a:gd name="T0" fmla="*/ 488 w 1995"/>
              <a:gd name="T1" fmla="*/ 537 h 959"/>
              <a:gd name="T2" fmla="*/ 52 w 1995"/>
              <a:gd name="T3" fmla="*/ 541 h 959"/>
              <a:gd name="T4" fmla="*/ 3 w 1995"/>
              <a:gd name="T5" fmla="*/ 527 h 959"/>
              <a:gd name="T6" fmla="*/ 275 w 1995"/>
              <a:gd name="T7" fmla="*/ 498 h 959"/>
              <a:gd name="T8" fmla="*/ 681 w 1995"/>
              <a:gd name="T9" fmla="*/ 452 h 959"/>
              <a:gd name="T10" fmla="*/ 830 w 1995"/>
              <a:gd name="T11" fmla="*/ 413 h 959"/>
              <a:gd name="T12" fmla="*/ 1065 w 1995"/>
              <a:gd name="T13" fmla="*/ 238 h 959"/>
              <a:gd name="T14" fmla="*/ 1249 w 1995"/>
              <a:gd name="T15" fmla="*/ 58 h 959"/>
              <a:gd name="T16" fmla="*/ 1326 w 1995"/>
              <a:gd name="T17" fmla="*/ 15 h 959"/>
              <a:gd name="T18" fmla="*/ 1467 w 1995"/>
              <a:gd name="T19" fmla="*/ 0 h 959"/>
              <a:gd name="T20" fmla="*/ 1582 w 1995"/>
              <a:gd name="T21" fmla="*/ 27 h 959"/>
              <a:gd name="T22" fmla="*/ 1702 w 1995"/>
              <a:gd name="T23" fmla="*/ 155 h 959"/>
              <a:gd name="T24" fmla="*/ 1771 w 1995"/>
              <a:gd name="T25" fmla="*/ 280 h 959"/>
              <a:gd name="T26" fmla="*/ 1826 w 1995"/>
              <a:gd name="T27" fmla="*/ 417 h 959"/>
              <a:gd name="T28" fmla="*/ 1936 w 1995"/>
              <a:gd name="T29" fmla="*/ 491 h 959"/>
              <a:gd name="T30" fmla="*/ 1993 w 1995"/>
              <a:gd name="T31" fmla="*/ 610 h 959"/>
              <a:gd name="T32" fmla="*/ 1979 w 1995"/>
              <a:gd name="T33" fmla="*/ 656 h 959"/>
              <a:gd name="T34" fmla="*/ 1993 w 1995"/>
              <a:gd name="T35" fmla="*/ 701 h 959"/>
              <a:gd name="T36" fmla="*/ 1959 w 1995"/>
              <a:gd name="T37" fmla="*/ 728 h 959"/>
              <a:gd name="T38" fmla="*/ 1913 w 1995"/>
              <a:gd name="T39" fmla="*/ 760 h 959"/>
              <a:gd name="T40" fmla="*/ 1871 w 1995"/>
              <a:gd name="T41" fmla="*/ 788 h 959"/>
              <a:gd name="T42" fmla="*/ 1824 w 1995"/>
              <a:gd name="T43" fmla="*/ 771 h 959"/>
              <a:gd name="T44" fmla="*/ 1809 w 1995"/>
              <a:gd name="T45" fmla="*/ 780 h 959"/>
              <a:gd name="T46" fmla="*/ 1808 w 1995"/>
              <a:gd name="T47" fmla="*/ 801 h 959"/>
              <a:gd name="T48" fmla="*/ 1777 w 1995"/>
              <a:gd name="T49" fmla="*/ 818 h 959"/>
              <a:gd name="T50" fmla="*/ 1793 w 1995"/>
              <a:gd name="T51" fmla="*/ 834 h 959"/>
              <a:gd name="T52" fmla="*/ 1820 w 1995"/>
              <a:gd name="T53" fmla="*/ 874 h 959"/>
              <a:gd name="T54" fmla="*/ 1845 w 1995"/>
              <a:gd name="T55" fmla="*/ 904 h 959"/>
              <a:gd name="T56" fmla="*/ 1830 w 1995"/>
              <a:gd name="T57" fmla="*/ 948 h 959"/>
              <a:gd name="T58" fmla="*/ 1806 w 1995"/>
              <a:gd name="T59" fmla="*/ 949 h 959"/>
              <a:gd name="T60" fmla="*/ 1761 w 1995"/>
              <a:gd name="T61" fmla="*/ 938 h 959"/>
              <a:gd name="T62" fmla="*/ 1728 w 1995"/>
              <a:gd name="T63" fmla="*/ 932 h 959"/>
              <a:gd name="T64" fmla="*/ 1637 w 1995"/>
              <a:gd name="T65" fmla="*/ 938 h 959"/>
              <a:gd name="T66" fmla="*/ 1563 w 1995"/>
              <a:gd name="T67" fmla="*/ 958 h 959"/>
              <a:gd name="T68" fmla="*/ 1483 w 1995"/>
              <a:gd name="T69" fmla="*/ 913 h 959"/>
              <a:gd name="T70" fmla="*/ 1449 w 1995"/>
              <a:gd name="T71" fmla="*/ 822 h 959"/>
              <a:gd name="T72" fmla="*/ 1374 w 1995"/>
              <a:gd name="T73" fmla="*/ 748 h 959"/>
              <a:gd name="T74" fmla="*/ 1312 w 1995"/>
              <a:gd name="T75" fmla="*/ 639 h 959"/>
              <a:gd name="T76" fmla="*/ 1275 w 1995"/>
              <a:gd name="T77" fmla="*/ 538 h 959"/>
              <a:gd name="T78" fmla="*/ 1222 w 1995"/>
              <a:gd name="T79" fmla="*/ 500 h 959"/>
              <a:gd name="T80" fmla="*/ 1180 w 1995"/>
              <a:gd name="T81" fmla="*/ 505 h 959"/>
              <a:gd name="T82" fmla="*/ 1077 w 1995"/>
              <a:gd name="T83" fmla="*/ 621 h 959"/>
              <a:gd name="T84" fmla="*/ 1038 w 1995"/>
              <a:gd name="T85" fmla="*/ 656 h 959"/>
              <a:gd name="T86" fmla="*/ 1038 w 1995"/>
              <a:gd name="T87" fmla="*/ 714 h 959"/>
              <a:gd name="T88" fmla="*/ 1076 w 1995"/>
              <a:gd name="T89" fmla="*/ 741 h 959"/>
              <a:gd name="T90" fmla="*/ 1088 w 1995"/>
              <a:gd name="T91" fmla="*/ 793 h 959"/>
              <a:gd name="T92" fmla="*/ 1065 w 1995"/>
              <a:gd name="T93" fmla="*/ 781 h 959"/>
              <a:gd name="T94" fmla="*/ 1046 w 1995"/>
              <a:gd name="T95" fmla="*/ 809 h 959"/>
              <a:gd name="T96" fmla="*/ 1024 w 1995"/>
              <a:gd name="T97" fmla="*/ 801 h 959"/>
              <a:gd name="T98" fmla="*/ 999 w 1995"/>
              <a:gd name="T99" fmla="*/ 809 h 959"/>
              <a:gd name="T100" fmla="*/ 968 w 1995"/>
              <a:gd name="T101" fmla="*/ 814 h 959"/>
              <a:gd name="T102" fmla="*/ 932 w 1995"/>
              <a:gd name="T103" fmla="*/ 790 h 959"/>
              <a:gd name="T104" fmla="*/ 914 w 1995"/>
              <a:gd name="T105" fmla="*/ 785 h 959"/>
              <a:gd name="T106" fmla="*/ 919 w 1995"/>
              <a:gd name="T107" fmla="*/ 730 h 959"/>
              <a:gd name="T108" fmla="*/ 929 w 1995"/>
              <a:gd name="T109" fmla="*/ 686 h 959"/>
              <a:gd name="T110" fmla="*/ 919 w 1995"/>
              <a:gd name="T111" fmla="*/ 636 h 9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995" h="959">
                <a:moveTo>
                  <a:pt x="963" y="522"/>
                </a:moveTo>
                <a:lnTo>
                  <a:pt x="963" y="522"/>
                </a:lnTo>
                <a:lnTo>
                  <a:pt x="778" y="526"/>
                </a:lnTo>
                <a:lnTo>
                  <a:pt x="620" y="531"/>
                </a:lnTo>
                <a:lnTo>
                  <a:pt x="547" y="535"/>
                </a:lnTo>
                <a:lnTo>
                  <a:pt x="488" y="537"/>
                </a:lnTo>
                <a:lnTo>
                  <a:pt x="488" y="537"/>
                </a:lnTo>
                <a:lnTo>
                  <a:pt x="431" y="540"/>
                </a:lnTo>
                <a:lnTo>
                  <a:pt x="368" y="541"/>
                </a:lnTo>
                <a:lnTo>
                  <a:pt x="234" y="543"/>
                </a:lnTo>
                <a:lnTo>
                  <a:pt x="125" y="542"/>
                </a:lnTo>
                <a:lnTo>
                  <a:pt x="72" y="542"/>
                </a:lnTo>
                <a:lnTo>
                  <a:pt x="72" y="542"/>
                </a:lnTo>
                <a:lnTo>
                  <a:pt x="52" y="541"/>
                </a:lnTo>
                <a:lnTo>
                  <a:pt x="25" y="537"/>
                </a:lnTo>
                <a:lnTo>
                  <a:pt x="12" y="535"/>
                </a:lnTo>
                <a:lnTo>
                  <a:pt x="4" y="532"/>
                </a:lnTo>
                <a:lnTo>
                  <a:pt x="1" y="531"/>
                </a:lnTo>
                <a:lnTo>
                  <a:pt x="0" y="530"/>
                </a:lnTo>
                <a:lnTo>
                  <a:pt x="0" y="528"/>
                </a:lnTo>
                <a:lnTo>
                  <a:pt x="3" y="527"/>
                </a:lnTo>
                <a:lnTo>
                  <a:pt x="3" y="527"/>
                </a:lnTo>
                <a:lnTo>
                  <a:pt x="16" y="523"/>
                </a:lnTo>
                <a:lnTo>
                  <a:pt x="42" y="520"/>
                </a:lnTo>
                <a:lnTo>
                  <a:pt x="119" y="510"/>
                </a:lnTo>
                <a:lnTo>
                  <a:pt x="204" y="502"/>
                </a:lnTo>
                <a:lnTo>
                  <a:pt x="243" y="499"/>
                </a:lnTo>
                <a:lnTo>
                  <a:pt x="275" y="498"/>
                </a:lnTo>
                <a:lnTo>
                  <a:pt x="275" y="498"/>
                </a:lnTo>
                <a:lnTo>
                  <a:pt x="316" y="495"/>
                </a:lnTo>
                <a:lnTo>
                  <a:pt x="381" y="490"/>
                </a:lnTo>
                <a:lnTo>
                  <a:pt x="462" y="481"/>
                </a:lnTo>
                <a:lnTo>
                  <a:pt x="550" y="472"/>
                </a:lnTo>
                <a:lnTo>
                  <a:pt x="639" y="458"/>
                </a:lnTo>
                <a:lnTo>
                  <a:pt x="681" y="452"/>
                </a:lnTo>
                <a:lnTo>
                  <a:pt x="719" y="444"/>
                </a:lnTo>
                <a:lnTo>
                  <a:pt x="755" y="437"/>
                </a:lnTo>
                <a:lnTo>
                  <a:pt x="786" y="429"/>
                </a:lnTo>
                <a:lnTo>
                  <a:pt x="811" y="421"/>
                </a:lnTo>
                <a:lnTo>
                  <a:pt x="821" y="417"/>
                </a:lnTo>
                <a:lnTo>
                  <a:pt x="830" y="413"/>
                </a:lnTo>
                <a:lnTo>
                  <a:pt x="830" y="413"/>
                </a:lnTo>
                <a:lnTo>
                  <a:pt x="846" y="405"/>
                </a:lnTo>
                <a:lnTo>
                  <a:pt x="863" y="394"/>
                </a:lnTo>
                <a:lnTo>
                  <a:pt x="903" y="366"/>
                </a:lnTo>
                <a:lnTo>
                  <a:pt x="945" y="334"/>
                </a:lnTo>
                <a:lnTo>
                  <a:pt x="988" y="301"/>
                </a:lnTo>
                <a:lnTo>
                  <a:pt x="1029" y="268"/>
                </a:lnTo>
                <a:lnTo>
                  <a:pt x="1065" y="238"/>
                </a:lnTo>
                <a:lnTo>
                  <a:pt x="1093" y="213"/>
                </a:lnTo>
                <a:lnTo>
                  <a:pt x="1112" y="195"/>
                </a:lnTo>
                <a:lnTo>
                  <a:pt x="1112" y="195"/>
                </a:lnTo>
                <a:lnTo>
                  <a:pt x="1148" y="158"/>
                </a:lnTo>
                <a:lnTo>
                  <a:pt x="1197" y="108"/>
                </a:lnTo>
                <a:lnTo>
                  <a:pt x="1223" y="82"/>
                </a:lnTo>
                <a:lnTo>
                  <a:pt x="1249" y="58"/>
                </a:lnTo>
                <a:lnTo>
                  <a:pt x="1272" y="39"/>
                </a:lnTo>
                <a:lnTo>
                  <a:pt x="1282" y="32"/>
                </a:lnTo>
                <a:lnTo>
                  <a:pt x="1290" y="27"/>
                </a:lnTo>
                <a:lnTo>
                  <a:pt x="1290" y="27"/>
                </a:lnTo>
                <a:lnTo>
                  <a:pt x="1300" y="22"/>
                </a:lnTo>
                <a:lnTo>
                  <a:pt x="1312" y="18"/>
                </a:lnTo>
                <a:lnTo>
                  <a:pt x="1326" y="15"/>
                </a:lnTo>
                <a:lnTo>
                  <a:pt x="1343" y="11"/>
                </a:lnTo>
                <a:lnTo>
                  <a:pt x="1361" y="7"/>
                </a:lnTo>
                <a:lnTo>
                  <a:pt x="1381" y="5"/>
                </a:lnTo>
                <a:lnTo>
                  <a:pt x="1402" y="2"/>
                </a:lnTo>
                <a:lnTo>
                  <a:pt x="1424" y="0"/>
                </a:lnTo>
                <a:lnTo>
                  <a:pt x="1445" y="0"/>
                </a:lnTo>
                <a:lnTo>
                  <a:pt x="1467" y="0"/>
                </a:lnTo>
                <a:lnTo>
                  <a:pt x="1488" y="1"/>
                </a:lnTo>
                <a:lnTo>
                  <a:pt x="1511" y="4"/>
                </a:lnTo>
                <a:lnTo>
                  <a:pt x="1530" y="7"/>
                </a:lnTo>
                <a:lnTo>
                  <a:pt x="1549" y="12"/>
                </a:lnTo>
                <a:lnTo>
                  <a:pt x="1566" y="18"/>
                </a:lnTo>
                <a:lnTo>
                  <a:pt x="1582" y="27"/>
                </a:lnTo>
                <a:lnTo>
                  <a:pt x="1582" y="27"/>
                </a:lnTo>
                <a:lnTo>
                  <a:pt x="1597" y="37"/>
                </a:lnTo>
                <a:lnTo>
                  <a:pt x="1612" y="49"/>
                </a:lnTo>
                <a:lnTo>
                  <a:pt x="1628" y="64"/>
                </a:lnTo>
                <a:lnTo>
                  <a:pt x="1643" y="80"/>
                </a:lnTo>
                <a:lnTo>
                  <a:pt x="1659" y="98"/>
                </a:lnTo>
                <a:lnTo>
                  <a:pt x="1674" y="116"/>
                </a:lnTo>
                <a:lnTo>
                  <a:pt x="1702" y="155"/>
                </a:lnTo>
                <a:lnTo>
                  <a:pt x="1727" y="192"/>
                </a:lnTo>
                <a:lnTo>
                  <a:pt x="1748" y="228"/>
                </a:lnTo>
                <a:lnTo>
                  <a:pt x="1757" y="244"/>
                </a:lnTo>
                <a:lnTo>
                  <a:pt x="1763" y="257"/>
                </a:lnTo>
                <a:lnTo>
                  <a:pt x="1768" y="270"/>
                </a:lnTo>
                <a:lnTo>
                  <a:pt x="1771" y="280"/>
                </a:lnTo>
                <a:lnTo>
                  <a:pt x="1771" y="280"/>
                </a:lnTo>
                <a:lnTo>
                  <a:pt x="1773" y="298"/>
                </a:lnTo>
                <a:lnTo>
                  <a:pt x="1776" y="318"/>
                </a:lnTo>
                <a:lnTo>
                  <a:pt x="1779" y="359"/>
                </a:lnTo>
                <a:lnTo>
                  <a:pt x="1780" y="403"/>
                </a:lnTo>
                <a:lnTo>
                  <a:pt x="1780" y="403"/>
                </a:lnTo>
                <a:lnTo>
                  <a:pt x="1803" y="410"/>
                </a:lnTo>
                <a:lnTo>
                  <a:pt x="1826" y="417"/>
                </a:lnTo>
                <a:lnTo>
                  <a:pt x="1854" y="429"/>
                </a:lnTo>
                <a:lnTo>
                  <a:pt x="1868" y="437"/>
                </a:lnTo>
                <a:lnTo>
                  <a:pt x="1883" y="444"/>
                </a:lnTo>
                <a:lnTo>
                  <a:pt x="1898" y="454"/>
                </a:lnTo>
                <a:lnTo>
                  <a:pt x="1912" y="465"/>
                </a:lnTo>
                <a:lnTo>
                  <a:pt x="1924" y="478"/>
                </a:lnTo>
                <a:lnTo>
                  <a:pt x="1936" y="491"/>
                </a:lnTo>
                <a:lnTo>
                  <a:pt x="1946" y="506"/>
                </a:lnTo>
                <a:lnTo>
                  <a:pt x="1954" y="522"/>
                </a:lnTo>
                <a:lnTo>
                  <a:pt x="1954" y="522"/>
                </a:lnTo>
                <a:lnTo>
                  <a:pt x="1966" y="552"/>
                </a:lnTo>
                <a:lnTo>
                  <a:pt x="1976" y="574"/>
                </a:lnTo>
                <a:lnTo>
                  <a:pt x="1990" y="601"/>
                </a:lnTo>
                <a:lnTo>
                  <a:pt x="1993" y="610"/>
                </a:lnTo>
                <a:lnTo>
                  <a:pt x="1995" y="616"/>
                </a:lnTo>
                <a:lnTo>
                  <a:pt x="1995" y="621"/>
                </a:lnTo>
                <a:lnTo>
                  <a:pt x="1993" y="626"/>
                </a:lnTo>
                <a:lnTo>
                  <a:pt x="1993" y="626"/>
                </a:lnTo>
                <a:lnTo>
                  <a:pt x="1988" y="637"/>
                </a:lnTo>
                <a:lnTo>
                  <a:pt x="1984" y="647"/>
                </a:lnTo>
                <a:lnTo>
                  <a:pt x="1979" y="656"/>
                </a:lnTo>
                <a:lnTo>
                  <a:pt x="1979" y="656"/>
                </a:lnTo>
                <a:lnTo>
                  <a:pt x="1981" y="660"/>
                </a:lnTo>
                <a:lnTo>
                  <a:pt x="1986" y="668"/>
                </a:lnTo>
                <a:lnTo>
                  <a:pt x="1990" y="675"/>
                </a:lnTo>
                <a:lnTo>
                  <a:pt x="1992" y="682"/>
                </a:lnTo>
                <a:lnTo>
                  <a:pt x="1993" y="691"/>
                </a:lnTo>
                <a:lnTo>
                  <a:pt x="1993" y="701"/>
                </a:lnTo>
                <a:lnTo>
                  <a:pt x="1993" y="701"/>
                </a:lnTo>
                <a:lnTo>
                  <a:pt x="1992" y="705"/>
                </a:lnTo>
                <a:lnTo>
                  <a:pt x="1990" y="709"/>
                </a:lnTo>
                <a:lnTo>
                  <a:pt x="1986" y="714"/>
                </a:lnTo>
                <a:lnTo>
                  <a:pt x="1982" y="717"/>
                </a:lnTo>
                <a:lnTo>
                  <a:pt x="1971" y="723"/>
                </a:lnTo>
                <a:lnTo>
                  <a:pt x="1959" y="728"/>
                </a:lnTo>
                <a:lnTo>
                  <a:pt x="1945" y="731"/>
                </a:lnTo>
                <a:lnTo>
                  <a:pt x="1935" y="734"/>
                </a:lnTo>
                <a:lnTo>
                  <a:pt x="1924" y="735"/>
                </a:lnTo>
                <a:lnTo>
                  <a:pt x="1924" y="735"/>
                </a:lnTo>
                <a:lnTo>
                  <a:pt x="1923" y="740"/>
                </a:lnTo>
                <a:lnTo>
                  <a:pt x="1917" y="753"/>
                </a:lnTo>
                <a:lnTo>
                  <a:pt x="1913" y="760"/>
                </a:lnTo>
                <a:lnTo>
                  <a:pt x="1908" y="766"/>
                </a:lnTo>
                <a:lnTo>
                  <a:pt x="1902" y="771"/>
                </a:lnTo>
                <a:lnTo>
                  <a:pt x="1894" y="775"/>
                </a:lnTo>
                <a:lnTo>
                  <a:pt x="1894" y="775"/>
                </a:lnTo>
                <a:lnTo>
                  <a:pt x="1887" y="777"/>
                </a:lnTo>
                <a:lnTo>
                  <a:pt x="1881" y="781"/>
                </a:lnTo>
                <a:lnTo>
                  <a:pt x="1871" y="788"/>
                </a:lnTo>
                <a:lnTo>
                  <a:pt x="1866" y="791"/>
                </a:lnTo>
                <a:lnTo>
                  <a:pt x="1861" y="792"/>
                </a:lnTo>
                <a:lnTo>
                  <a:pt x="1856" y="792"/>
                </a:lnTo>
                <a:lnTo>
                  <a:pt x="1850" y="790"/>
                </a:lnTo>
                <a:lnTo>
                  <a:pt x="1850" y="790"/>
                </a:lnTo>
                <a:lnTo>
                  <a:pt x="1836" y="781"/>
                </a:lnTo>
                <a:lnTo>
                  <a:pt x="1824" y="771"/>
                </a:lnTo>
                <a:lnTo>
                  <a:pt x="1810" y="760"/>
                </a:lnTo>
                <a:lnTo>
                  <a:pt x="1785" y="775"/>
                </a:lnTo>
                <a:lnTo>
                  <a:pt x="1785" y="775"/>
                </a:lnTo>
                <a:lnTo>
                  <a:pt x="1789" y="775"/>
                </a:lnTo>
                <a:lnTo>
                  <a:pt x="1799" y="775"/>
                </a:lnTo>
                <a:lnTo>
                  <a:pt x="1804" y="777"/>
                </a:lnTo>
                <a:lnTo>
                  <a:pt x="1809" y="780"/>
                </a:lnTo>
                <a:lnTo>
                  <a:pt x="1813" y="783"/>
                </a:lnTo>
                <a:lnTo>
                  <a:pt x="1815" y="790"/>
                </a:lnTo>
                <a:lnTo>
                  <a:pt x="1815" y="790"/>
                </a:lnTo>
                <a:lnTo>
                  <a:pt x="1815" y="793"/>
                </a:lnTo>
                <a:lnTo>
                  <a:pt x="1814" y="796"/>
                </a:lnTo>
                <a:lnTo>
                  <a:pt x="1811" y="798"/>
                </a:lnTo>
                <a:lnTo>
                  <a:pt x="1808" y="801"/>
                </a:lnTo>
                <a:lnTo>
                  <a:pt x="1799" y="806"/>
                </a:lnTo>
                <a:lnTo>
                  <a:pt x="1788" y="809"/>
                </a:lnTo>
                <a:lnTo>
                  <a:pt x="1766" y="813"/>
                </a:lnTo>
                <a:lnTo>
                  <a:pt x="1756" y="814"/>
                </a:lnTo>
                <a:lnTo>
                  <a:pt x="1756" y="814"/>
                </a:lnTo>
                <a:lnTo>
                  <a:pt x="1762" y="816"/>
                </a:lnTo>
                <a:lnTo>
                  <a:pt x="1777" y="818"/>
                </a:lnTo>
                <a:lnTo>
                  <a:pt x="1784" y="819"/>
                </a:lnTo>
                <a:lnTo>
                  <a:pt x="1790" y="822"/>
                </a:lnTo>
                <a:lnTo>
                  <a:pt x="1794" y="826"/>
                </a:lnTo>
                <a:lnTo>
                  <a:pt x="1795" y="827"/>
                </a:lnTo>
                <a:lnTo>
                  <a:pt x="1795" y="829"/>
                </a:lnTo>
                <a:lnTo>
                  <a:pt x="1795" y="829"/>
                </a:lnTo>
                <a:lnTo>
                  <a:pt x="1793" y="834"/>
                </a:lnTo>
                <a:lnTo>
                  <a:pt x="1790" y="838"/>
                </a:lnTo>
                <a:lnTo>
                  <a:pt x="1782" y="845"/>
                </a:lnTo>
                <a:lnTo>
                  <a:pt x="1771" y="854"/>
                </a:lnTo>
                <a:lnTo>
                  <a:pt x="1771" y="854"/>
                </a:lnTo>
                <a:lnTo>
                  <a:pt x="1792" y="861"/>
                </a:lnTo>
                <a:lnTo>
                  <a:pt x="1820" y="874"/>
                </a:lnTo>
                <a:lnTo>
                  <a:pt x="1820" y="874"/>
                </a:lnTo>
                <a:lnTo>
                  <a:pt x="1829" y="878"/>
                </a:lnTo>
                <a:lnTo>
                  <a:pt x="1836" y="881"/>
                </a:lnTo>
                <a:lnTo>
                  <a:pt x="1840" y="885"/>
                </a:lnTo>
                <a:lnTo>
                  <a:pt x="1842" y="890"/>
                </a:lnTo>
                <a:lnTo>
                  <a:pt x="1844" y="896"/>
                </a:lnTo>
                <a:lnTo>
                  <a:pt x="1845" y="904"/>
                </a:lnTo>
                <a:lnTo>
                  <a:pt x="1845" y="904"/>
                </a:lnTo>
                <a:lnTo>
                  <a:pt x="1844" y="921"/>
                </a:lnTo>
                <a:lnTo>
                  <a:pt x="1841" y="935"/>
                </a:lnTo>
                <a:lnTo>
                  <a:pt x="1840" y="941"/>
                </a:lnTo>
                <a:lnTo>
                  <a:pt x="1837" y="946"/>
                </a:lnTo>
                <a:lnTo>
                  <a:pt x="1834" y="948"/>
                </a:lnTo>
                <a:lnTo>
                  <a:pt x="1830" y="948"/>
                </a:lnTo>
                <a:lnTo>
                  <a:pt x="1830" y="948"/>
                </a:lnTo>
                <a:lnTo>
                  <a:pt x="1816" y="946"/>
                </a:lnTo>
                <a:lnTo>
                  <a:pt x="1810" y="943"/>
                </a:lnTo>
                <a:lnTo>
                  <a:pt x="1810" y="943"/>
                </a:lnTo>
                <a:lnTo>
                  <a:pt x="1810" y="944"/>
                </a:lnTo>
                <a:lnTo>
                  <a:pt x="1810" y="947"/>
                </a:lnTo>
                <a:lnTo>
                  <a:pt x="1808" y="948"/>
                </a:lnTo>
                <a:lnTo>
                  <a:pt x="1806" y="949"/>
                </a:lnTo>
                <a:lnTo>
                  <a:pt x="1803" y="951"/>
                </a:lnTo>
                <a:lnTo>
                  <a:pt x="1798" y="949"/>
                </a:lnTo>
                <a:lnTo>
                  <a:pt x="1790" y="948"/>
                </a:lnTo>
                <a:lnTo>
                  <a:pt x="1790" y="948"/>
                </a:lnTo>
                <a:lnTo>
                  <a:pt x="1768" y="941"/>
                </a:lnTo>
                <a:lnTo>
                  <a:pt x="1761" y="938"/>
                </a:lnTo>
                <a:lnTo>
                  <a:pt x="1761" y="938"/>
                </a:lnTo>
                <a:lnTo>
                  <a:pt x="1759" y="939"/>
                </a:lnTo>
                <a:lnTo>
                  <a:pt x="1754" y="941"/>
                </a:lnTo>
                <a:lnTo>
                  <a:pt x="1748" y="941"/>
                </a:lnTo>
                <a:lnTo>
                  <a:pt x="1745" y="941"/>
                </a:lnTo>
                <a:lnTo>
                  <a:pt x="1741" y="938"/>
                </a:lnTo>
                <a:lnTo>
                  <a:pt x="1741" y="938"/>
                </a:lnTo>
                <a:lnTo>
                  <a:pt x="1728" y="932"/>
                </a:lnTo>
                <a:lnTo>
                  <a:pt x="1710" y="923"/>
                </a:lnTo>
                <a:lnTo>
                  <a:pt x="1686" y="913"/>
                </a:lnTo>
                <a:lnTo>
                  <a:pt x="1686" y="913"/>
                </a:lnTo>
                <a:lnTo>
                  <a:pt x="1674" y="920"/>
                </a:lnTo>
                <a:lnTo>
                  <a:pt x="1659" y="928"/>
                </a:lnTo>
                <a:lnTo>
                  <a:pt x="1637" y="938"/>
                </a:lnTo>
                <a:lnTo>
                  <a:pt x="1637" y="938"/>
                </a:lnTo>
                <a:lnTo>
                  <a:pt x="1615" y="948"/>
                </a:lnTo>
                <a:lnTo>
                  <a:pt x="1597" y="956"/>
                </a:lnTo>
                <a:lnTo>
                  <a:pt x="1589" y="957"/>
                </a:lnTo>
                <a:lnTo>
                  <a:pt x="1581" y="958"/>
                </a:lnTo>
                <a:lnTo>
                  <a:pt x="1572" y="959"/>
                </a:lnTo>
                <a:lnTo>
                  <a:pt x="1563" y="958"/>
                </a:lnTo>
                <a:lnTo>
                  <a:pt x="1563" y="958"/>
                </a:lnTo>
                <a:lnTo>
                  <a:pt x="1553" y="956"/>
                </a:lnTo>
                <a:lnTo>
                  <a:pt x="1542" y="951"/>
                </a:lnTo>
                <a:lnTo>
                  <a:pt x="1532" y="944"/>
                </a:lnTo>
                <a:lnTo>
                  <a:pt x="1520" y="937"/>
                </a:lnTo>
                <a:lnTo>
                  <a:pt x="1501" y="923"/>
                </a:lnTo>
                <a:lnTo>
                  <a:pt x="1491" y="917"/>
                </a:lnTo>
                <a:lnTo>
                  <a:pt x="1483" y="913"/>
                </a:lnTo>
                <a:lnTo>
                  <a:pt x="1483" y="913"/>
                </a:lnTo>
                <a:lnTo>
                  <a:pt x="1480" y="911"/>
                </a:lnTo>
                <a:lnTo>
                  <a:pt x="1476" y="906"/>
                </a:lnTo>
                <a:lnTo>
                  <a:pt x="1470" y="894"/>
                </a:lnTo>
                <a:lnTo>
                  <a:pt x="1464" y="876"/>
                </a:lnTo>
                <a:lnTo>
                  <a:pt x="1459" y="857"/>
                </a:lnTo>
                <a:lnTo>
                  <a:pt x="1449" y="822"/>
                </a:lnTo>
                <a:lnTo>
                  <a:pt x="1446" y="809"/>
                </a:lnTo>
                <a:lnTo>
                  <a:pt x="1444" y="805"/>
                </a:lnTo>
                <a:lnTo>
                  <a:pt x="1444" y="805"/>
                </a:lnTo>
                <a:lnTo>
                  <a:pt x="1430" y="795"/>
                </a:lnTo>
                <a:lnTo>
                  <a:pt x="1403" y="774"/>
                </a:lnTo>
                <a:lnTo>
                  <a:pt x="1389" y="761"/>
                </a:lnTo>
                <a:lnTo>
                  <a:pt x="1374" y="748"/>
                </a:lnTo>
                <a:lnTo>
                  <a:pt x="1363" y="733"/>
                </a:lnTo>
                <a:lnTo>
                  <a:pt x="1358" y="727"/>
                </a:lnTo>
                <a:lnTo>
                  <a:pt x="1355" y="720"/>
                </a:lnTo>
                <a:lnTo>
                  <a:pt x="1355" y="720"/>
                </a:lnTo>
                <a:lnTo>
                  <a:pt x="1341" y="696"/>
                </a:lnTo>
                <a:lnTo>
                  <a:pt x="1327" y="668"/>
                </a:lnTo>
                <a:lnTo>
                  <a:pt x="1312" y="639"/>
                </a:lnTo>
                <a:lnTo>
                  <a:pt x="1306" y="624"/>
                </a:lnTo>
                <a:lnTo>
                  <a:pt x="1300" y="606"/>
                </a:lnTo>
                <a:lnTo>
                  <a:pt x="1300" y="606"/>
                </a:lnTo>
                <a:lnTo>
                  <a:pt x="1290" y="577"/>
                </a:lnTo>
                <a:lnTo>
                  <a:pt x="1283" y="553"/>
                </a:lnTo>
                <a:lnTo>
                  <a:pt x="1279" y="546"/>
                </a:lnTo>
                <a:lnTo>
                  <a:pt x="1275" y="538"/>
                </a:lnTo>
                <a:lnTo>
                  <a:pt x="1270" y="532"/>
                </a:lnTo>
                <a:lnTo>
                  <a:pt x="1265" y="527"/>
                </a:lnTo>
                <a:lnTo>
                  <a:pt x="1265" y="527"/>
                </a:lnTo>
                <a:lnTo>
                  <a:pt x="1251" y="516"/>
                </a:lnTo>
                <a:lnTo>
                  <a:pt x="1242" y="511"/>
                </a:lnTo>
                <a:lnTo>
                  <a:pt x="1232" y="505"/>
                </a:lnTo>
                <a:lnTo>
                  <a:pt x="1222" y="500"/>
                </a:lnTo>
                <a:lnTo>
                  <a:pt x="1211" y="498"/>
                </a:lnTo>
                <a:lnTo>
                  <a:pt x="1201" y="496"/>
                </a:lnTo>
                <a:lnTo>
                  <a:pt x="1196" y="496"/>
                </a:lnTo>
                <a:lnTo>
                  <a:pt x="1191" y="498"/>
                </a:lnTo>
                <a:lnTo>
                  <a:pt x="1191" y="498"/>
                </a:lnTo>
                <a:lnTo>
                  <a:pt x="1186" y="500"/>
                </a:lnTo>
                <a:lnTo>
                  <a:pt x="1180" y="505"/>
                </a:lnTo>
                <a:lnTo>
                  <a:pt x="1166" y="517"/>
                </a:lnTo>
                <a:lnTo>
                  <a:pt x="1150" y="535"/>
                </a:lnTo>
                <a:lnTo>
                  <a:pt x="1133" y="554"/>
                </a:lnTo>
                <a:lnTo>
                  <a:pt x="1101" y="594"/>
                </a:lnTo>
                <a:lnTo>
                  <a:pt x="1087" y="610"/>
                </a:lnTo>
                <a:lnTo>
                  <a:pt x="1077" y="621"/>
                </a:lnTo>
                <a:lnTo>
                  <a:pt x="1077" y="621"/>
                </a:lnTo>
                <a:lnTo>
                  <a:pt x="1070" y="627"/>
                </a:lnTo>
                <a:lnTo>
                  <a:pt x="1064" y="631"/>
                </a:lnTo>
                <a:lnTo>
                  <a:pt x="1055" y="635"/>
                </a:lnTo>
                <a:lnTo>
                  <a:pt x="1050" y="637"/>
                </a:lnTo>
                <a:lnTo>
                  <a:pt x="1046" y="640"/>
                </a:lnTo>
                <a:lnTo>
                  <a:pt x="1043" y="646"/>
                </a:lnTo>
                <a:lnTo>
                  <a:pt x="1038" y="656"/>
                </a:lnTo>
                <a:lnTo>
                  <a:pt x="1038" y="656"/>
                </a:lnTo>
                <a:lnTo>
                  <a:pt x="1034" y="667"/>
                </a:lnTo>
                <a:lnTo>
                  <a:pt x="1031" y="678"/>
                </a:lnTo>
                <a:lnTo>
                  <a:pt x="1031" y="689"/>
                </a:lnTo>
                <a:lnTo>
                  <a:pt x="1033" y="698"/>
                </a:lnTo>
                <a:lnTo>
                  <a:pt x="1035" y="707"/>
                </a:lnTo>
                <a:lnTo>
                  <a:pt x="1038" y="714"/>
                </a:lnTo>
                <a:lnTo>
                  <a:pt x="1043" y="725"/>
                </a:lnTo>
                <a:lnTo>
                  <a:pt x="1043" y="725"/>
                </a:lnTo>
                <a:lnTo>
                  <a:pt x="1046" y="729"/>
                </a:lnTo>
                <a:lnTo>
                  <a:pt x="1051" y="730"/>
                </a:lnTo>
                <a:lnTo>
                  <a:pt x="1064" y="734"/>
                </a:lnTo>
                <a:lnTo>
                  <a:pt x="1070" y="738"/>
                </a:lnTo>
                <a:lnTo>
                  <a:pt x="1076" y="741"/>
                </a:lnTo>
                <a:lnTo>
                  <a:pt x="1080" y="748"/>
                </a:lnTo>
                <a:lnTo>
                  <a:pt x="1082" y="755"/>
                </a:lnTo>
                <a:lnTo>
                  <a:pt x="1082" y="755"/>
                </a:lnTo>
                <a:lnTo>
                  <a:pt x="1086" y="772"/>
                </a:lnTo>
                <a:lnTo>
                  <a:pt x="1088" y="786"/>
                </a:lnTo>
                <a:lnTo>
                  <a:pt x="1088" y="790"/>
                </a:lnTo>
                <a:lnTo>
                  <a:pt x="1088" y="793"/>
                </a:lnTo>
                <a:lnTo>
                  <a:pt x="1086" y="795"/>
                </a:lnTo>
                <a:lnTo>
                  <a:pt x="1082" y="795"/>
                </a:lnTo>
                <a:lnTo>
                  <a:pt x="1082" y="795"/>
                </a:lnTo>
                <a:lnTo>
                  <a:pt x="1077" y="792"/>
                </a:lnTo>
                <a:lnTo>
                  <a:pt x="1074" y="790"/>
                </a:lnTo>
                <a:lnTo>
                  <a:pt x="1067" y="782"/>
                </a:lnTo>
                <a:lnTo>
                  <a:pt x="1065" y="781"/>
                </a:lnTo>
                <a:lnTo>
                  <a:pt x="1062" y="781"/>
                </a:lnTo>
                <a:lnTo>
                  <a:pt x="1060" y="783"/>
                </a:lnTo>
                <a:lnTo>
                  <a:pt x="1057" y="790"/>
                </a:lnTo>
                <a:lnTo>
                  <a:pt x="1057" y="790"/>
                </a:lnTo>
                <a:lnTo>
                  <a:pt x="1055" y="797"/>
                </a:lnTo>
                <a:lnTo>
                  <a:pt x="1051" y="803"/>
                </a:lnTo>
                <a:lnTo>
                  <a:pt x="1046" y="809"/>
                </a:lnTo>
                <a:lnTo>
                  <a:pt x="1043" y="813"/>
                </a:lnTo>
                <a:lnTo>
                  <a:pt x="1038" y="816"/>
                </a:lnTo>
                <a:lnTo>
                  <a:pt x="1034" y="816"/>
                </a:lnTo>
                <a:lnTo>
                  <a:pt x="1030" y="813"/>
                </a:lnTo>
                <a:lnTo>
                  <a:pt x="1028" y="809"/>
                </a:lnTo>
                <a:lnTo>
                  <a:pt x="1028" y="809"/>
                </a:lnTo>
                <a:lnTo>
                  <a:pt x="1024" y="801"/>
                </a:lnTo>
                <a:lnTo>
                  <a:pt x="1022" y="796"/>
                </a:lnTo>
                <a:lnTo>
                  <a:pt x="1019" y="795"/>
                </a:lnTo>
                <a:lnTo>
                  <a:pt x="1018" y="795"/>
                </a:lnTo>
                <a:lnTo>
                  <a:pt x="1018" y="795"/>
                </a:lnTo>
                <a:lnTo>
                  <a:pt x="1013" y="800"/>
                </a:lnTo>
                <a:lnTo>
                  <a:pt x="1007" y="805"/>
                </a:lnTo>
                <a:lnTo>
                  <a:pt x="999" y="809"/>
                </a:lnTo>
                <a:lnTo>
                  <a:pt x="992" y="814"/>
                </a:lnTo>
                <a:lnTo>
                  <a:pt x="983" y="818"/>
                </a:lnTo>
                <a:lnTo>
                  <a:pt x="979" y="818"/>
                </a:lnTo>
                <a:lnTo>
                  <a:pt x="976" y="818"/>
                </a:lnTo>
                <a:lnTo>
                  <a:pt x="972" y="817"/>
                </a:lnTo>
                <a:lnTo>
                  <a:pt x="968" y="814"/>
                </a:lnTo>
                <a:lnTo>
                  <a:pt x="968" y="814"/>
                </a:lnTo>
                <a:lnTo>
                  <a:pt x="962" y="808"/>
                </a:lnTo>
                <a:lnTo>
                  <a:pt x="957" y="803"/>
                </a:lnTo>
                <a:lnTo>
                  <a:pt x="950" y="791"/>
                </a:lnTo>
                <a:lnTo>
                  <a:pt x="944" y="780"/>
                </a:lnTo>
                <a:lnTo>
                  <a:pt x="944" y="780"/>
                </a:lnTo>
                <a:lnTo>
                  <a:pt x="940" y="783"/>
                </a:lnTo>
                <a:lnTo>
                  <a:pt x="932" y="790"/>
                </a:lnTo>
                <a:lnTo>
                  <a:pt x="927" y="792"/>
                </a:lnTo>
                <a:lnTo>
                  <a:pt x="922" y="792"/>
                </a:lnTo>
                <a:lnTo>
                  <a:pt x="920" y="792"/>
                </a:lnTo>
                <a:lnTo>
                  <a:pt x="918" y="790"/>
                </a:lnTo>
                <a:lnTo>
                  <a:pt x="915" y="788"/>
                </a:lnTo>
                <a:lnTo>
                  <a:pt x="914" y="785"/>
                </a:lnTo>
                <a:lnTo>
                  <a:pt x="914" y="785"/>
                </a:lnTo>
                <a:lnTo>
                  <a:pt x="911" y="777"/>
                </a:lnTo>
                <a:lnTo>
                  <a:pt x="910" y="770"/>
                </a:lnTo>
                <a:lnTo>
                  <a:pt x="910" y="762"/>
                </a:lnTo>
                <a:lnTo>
                  <a:pt x="911" y="755"/>
                </a:lnTo>
                <a:lnTo>
                  <a:pt x="915" y="743"/>
                </a:lnTo>
                <a:lnTo>
                  <a:pt x="919" y="730"/>
                </a:lnTo>
                <a:lnTo>
                  <a:pt x="919" y="730"/>
                </a:lnTo>
                <a:lnTo>
                  <a:pt x="924" y="720"/>
                </a:lnTo>
                <a:lnTo>
                  <a:pt x="927" y="712"/>
                </a:lnTo>
                <a:lnTo>
                  <a:pt x="930" y="707"/>
                </a:lnTo>
                <a:lnTo>
                  <a:pt x="931" y="701"/>
                </a:lnTo>
                <a:lnTo>
                  <a:pt x="930" y="694"/>
                </a:lnTo>
                <a:lnTo>
                  <a:pt x="929" y="686"/>
                </a:lnTo>
                <a:lnTo>
                  <a:pt x="929" y="686"/>
                </a:lnTo>
                <a:lnTo>
                  <a:pt x="926" y="678"/>
                </a:lnTo>
                <a:lnTo>
                  <a:pt x="924" y="672"/>
                </a:lnTo>
                <a:lnTo>
                  <a:pt x="919" y="665"/>
                </a:lnTo>
                <a:lnTo>
                  <a:pt x="916" y="661"/>
                </a:lnTo>
                <a:lnTo>
                  <a:pt x="916" y="656"/>
                </a:lnTo>
                <a:lnTo>
                  <a:pt x="916" y="647"/>
                </a:lnTo>
                <a:lnTo>
                  <a:pt x="919" y="636"/>
                </a:lnTo>
                <a:lnTo>
                  <a:pt x="919" y="636"/>
                </a:lnTo>
                <a:lnTo>
                  <a:pt x="922" y="621"/>
                </a:lnTo>
                <a:lnTo>
                  <a:pt x="929" y="603"/>
                </a:lnTo>
                <a:lnTo>
                  <a:pt x="945" y="566"/>
                </a:lnTo>
                <a:lnTo>
                  <a:pt x="963" y="522"/>
                </a:lnTo>
                <a:lnTo>
                  <a:pt x="963" y="522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chemeClr val="tx1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9">
            <a:extLst>
              <a:ext uri="{FF2B5EF4-FFF2-40B4-BE49-F238E27FC236}">
                <a16:creationId xmlns:a16="http://schemas.microsoft.com/office/drawing/2014/main" id="{2BE6F45E-4D6E-4A43-A51B-62A64AB61D1B}"/>
              </a:ext>
            </a:extLst>
          </p:cNvPr>
          <p:cNvSpPr>
            <a:spLocks/>
          </p:cNvSpPr>
          <p:nvPr/>
        </p:nvSpPr>
        <p:spPr bwMode="auto">
          <a:xfrm>
            <a:off x="2199375" y="3004549"/>
            <a:ext cx="1664601" cy="903856"/>
          </a:xfrm>
          <a:custGeom>
            <a:avLst/>
            <a:gdLst>
              <a:gd name="T0" fmla="*/ 1322 w 1768"/>
              <a:gd name="T1" fmla="*/ 206 h 960"/>
              <a:gd name="T2" fmla="*/ 1251 w 1768"/>
              <a:gd name="T3" fmla="*/ 188 h 960"/>
              <a:gd name="T4" fmla="*/ 1161 w 1768"/>
              <a:gd name="T5" fmla="*/ 200 h 960"/>
              <a:gd name="T6" fmla="*/ 1077 w 1768"/>
              <a:gd name="T7" fmla="*/ 251 h 960"/>
              <a:gd name="T8" fmla="*/ 983 w 1768"/>
              <a:gd name="T9" fmla="*/ 346 h 960"/>
              <a:gd name="T10" fmla="*/ 955 w 1768"/>
              <a:gd name="T11" fmla="*/ 398 h 960"/>
              <a:gd name="T12" fmla="*/ 912 w 1768"/>
              <a:gd name="T13" fmla="*/ 574 h 960"/>
              <a:gd name="T14" fmla="*/ 886 w 1768"/>
              <a:gd name="T15" fmla="*/ 643 h 960"/>
              <a:gd name="T16" fmla="*/ 841 w 1768"/>
              <a:gd name="T17" fmla="*/ 733 h 960"/>
              <a:gd name="T18" fmla="*/ 791 w 1768"/>
              <a:gd name="T19" fmla="*/ 772 h 960"/>
              <a:gd name="T20" fmla="*/ 631 w 1768"/>
              <a:gd name="T21" fmla="*/ 834 h 960"/>
              <a:gd name="T22" fmla="*/ 451 w 1768"/>
              <a:gd name="T23" fmla="*/ 876 h 960"/>
              <a:gd name="T24" fmla="*/ 261 w 1768"/>
              <a:gd name="T25" fmla="*/ 898 h 960"/>
              <a:gd name="T26" fmla="*/ 21 w 1768"/>
              <a:gd name="T27" fmla="*/ 903 h 960"/>
              <a:gd name="T28" fmla="*/ 0 w 1768"/>
              <a:gd name="T29" fmla="*/ 911 h 960"/>
              <a:gd name="T30" fmla="*/ 26 w 1768"/>
              <a:gd name="T31" fmla="*/ 924 h 960"/>
              <a:gd name="T32" fmla="*/ 157 w 1768"/>
              <a:gd name="T33" fmla="*/ 943 h 960"/>
              <a:gd name="T34" fmla="*/ 382 w 1768"/>
              <a:gd name="T35" fmla="*/ 958 h 960"/>
              <a:gd name="T36" fmla="*/ 700 w 1768"/>
              <a:gd name="T37" fmla="*/ 955 h 960"/>
              <a:gd name="T38" fmla="*/ 843 w 1768"/>
              <a:gd name="T39" fmla="*/ 939 h 960"/>
              <a:gd name="T40" fmla="*/ 922 w 1768"/>
              <a:gd name="T41" fmla="*/ 915 h 960"/>
              <a:gd name="T42" fmla="*/ 997 w 1768"/>
              <a:gd name="T43" fmla="*/ 858 h 960"/>
              <a:gd name="T44" fmla="*/ 1048 w 1768"/>
              <a:gd name="T45" fmla="*/ 807 h 960"/>
              <a:gd name="T46" fmla="*/ 1075 w 1768"/>
              <a:gd name="T47" fmla="*/ 813 h 960"/>
              <a:gd name="T48" fmla="*/ 1142 w 1768"/>
              <a:gd name="T49" fmla="*/ 839 h 960"/>
              <a:gd name="T50" fmla="*/ 1208 w 1768"/>
              <a:gd name="T51" fmla="*/ 845 h 960"/>
              <a:gd name="T52" fmla="*/ 1335 w 1768"/>
              <a:gd name="T53" fmla="*/ 813 h 960"/>
              <a:gd name="T54" fmla="*/ 1404 w 1768"/>
              <a:gd name="T55" fmla="*/ 806 h 960"/>
              <a:gd name="T56" fmla="*/ 1427 w 1768"/>
              <a:gd name="T57" fmla="*/ 803 h 960"/>
              <a:gd name="T58" fmla="*/ 1420 w 1768"/>
              <a:gd name="T59" fmla="*/ 780 h 960"/>
              <a:gd name="T60" fmla="*/ 1442 w 1768"/>
              <a:gd name="T61" fmla="*/ 783 h 960"/>
              <a:gd name="T62" fmla="*/ 1467 w 1768"/>
              <a:gd name="T63" fmla="*/ 775 h 960"/>
              <a:gd name="T64" fmla="*/ 1463 w 1768"/>
              <a:gd name="T65" fmla="*/ 759 h 960"/>
              <a:gd name="T66" fmla="*/ 1412 w 1768"/>
              <a:gd name="T67" fmla="*/ 744 h 960"/>
              <a:gd name="T68" fmla="*/ 1291 w 1768"/>
              <a:gd name="T69" fmla="*/ 747 h 960"/>
              <a:gd name="T70" fmla="*/ 1343 w 1768"/>
              <a:gd name="T71" fmla="*/ 707 h 960"/>
              <a:gd name="T72" fmla="*/ 1394 w 1768"/>
              <a:gd name="T73" fmla="*/ 626 h 960"/>
              <a:gd name="T74" fmla="*/ 1453 w 1768"/>
              <a:gd name="T75" fmla="*/ 600 h 960"/>
              <a:gd name="T76" fmla="*/ 1509 w 1768"/>
              <a:gd name="T77" fmla="*/ 593 h 960"/>
              <a:gd name="T78" fmla="*/ 1531 w 1768"/>
              <a:gd name="T79" fmla="*/ 622 h 960"/>
              <a:gd name="T80" fmla="*/ 1569 w 1768"/>
              <a:gd name="T81" fmla="*/ 638 h 960"/>
              <a:gd name="T82" fmla="*/ 1599 w 1768"/>
              <a:gd name="T83" fmla="*/ 630 h 960"/>
              <a:gd name="T84" fmla="*/ 1686 w 1768"/>
              <a:gd name="T85" fmla="*/ 593 h 960"/>
              <a:gd name="T86" fmla="*/ 1691 w 1768"/>
              <a:gd name="T87" fmla="*/ 582 h 960"/>
              <a:gd name="T88" fmla="*/ 1691 w 1768"/>
              <a:gd name="T89" fmla="*/ 570 h 960"/>
              <a:gd name="T90" fmla="*/ 1673 w 1768"/>
              <a:gd name="T91" fmla="*/ 549 h 960"/>
              <a:gd name="T92" fmla="*/ 1636 w 1768"/>
              <a:gd name="T93" fmla="*/ 543 h 960"/>
              <a:gd name="T94" fmla="*/ 1612 w 1768"/>
              <a:gd name="T95" fmla="*/ 549 h 960"/>
              <a:gd name="T96" fmla="*/ 1615 w 1768"/>
              <a:gd name="T97" fmla="*/ 369 h 960"/>
              <a:gd name="T98" fmla="*/ 1664 w 1768"/>
              <a:gd name="T99" fmla="*/ 250 h 960"/>
              <a:gd name="T100" fmla="*/ 1737 w 1768"/>
              <a:gd name="T101" fmla="*/ 131 h 960"/>
              <a:gd name="T102" fmla="*/ 1766 w 1768"/>
              <a:gd name="T103" fmla="*/ 102 h 960"/>
              <a:gd name="T104" fmla="*/ 1765 w 1768"/>
              <a:gd name="T105" fmla="*/ 89 h 960"/>
              <a:gd name="T106" fmla="*/ 1759 w 1768"/>
              <a:gd name="T107" fmla="*/ 7 h 960"/>
              <a:gd name="T108" fmla="*/ 1733 w 1768"/>
              <a:gd name="T109" fmla="*/ 0 h 960"/>
              <a:gd name="T110" fmla="*/ 1681 w 1768"/>
              <a:gd name="T111" fmla="*/ 3 h 960"/>
              <a:gd name="T112" fmla="*/ 1623 w 1768"/>
              <a:gd name="T113" fmla="*/ 7 h 960"/>
              <a:gd name="T114" fmla="*/ 1555 w 1768"/>
              <a:gd name="T115" fmla="*/ 26 h 960"/>
              <a:gd name="T116" fmla="*/ 1505 w 1768"/>
              <a:gd name="T117" fmla="*/ 55 h 960"/>
              <a:gd name="T118" fmla="*/ 1407 w 1768"/>
              <a:gd name="T119" fmla="*/ 142 h 960"/>
              <a:gd name="T120" fmla="*/ 1364 w 1768"/>
              <a:gd name="T121" fmla="*/ 178 h 9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68" h="960">
                <a:moveTo>
                  <a:pt x="1347" y="203"/>
                </a:moveTo>
                <a:lnTo>
                  <a:pt x="1324" y="210"/>
                </a:lnTo>
                <a:lnTo>
                  <a:pt x="1324" y="210"/>
                </a:lnTo>
                <a:lnTo>
                  <a:pt x="1324" y="209"/>
                </a:lnTo>
                <a:lnTo>
                  <a:pt x="1322" y="206"/>
                </a:lnTo>
                <a:lnTo>
                  <a:pt x="1318" y="201"/>
                </a:lnTo>
                <a:lnTo>
                  <a:pt x="1309" y="197"/>
                </a:lnTo>
                <a:lnTo>
                  <a:pt x="1297" y="193"/>
                </a:lnTo>
                <a:lnTo>
                  <a:pt x="1277" y="189"/>
                </a:lnTo>
                <a:lnTo>
                  <a:pt x="1251" y="188"/>
                </a:lnTo>
                <a:lnTo>
                  <a:pt x="1218" y="188"/>
                </a:lnTo>
                <a:lnTo>
                  <a:pt x="1218" y="188"/>
                </a:lnTo>
                <a:lnTo>
                  <a:pt x="1198" y="190"/>
                </a:lnTo>
                <a:lnTo>
                  <a:pt x="1179" y="194"/>
                </a:lnTo>
                <a:lnTo>
                  <a:pt x="1161" y="200"/>
                </a:lnTo>
                <a:lnTo>
                  <a:pt x="1144" y="209"/>
                </a:lnTo>
                <a:lnTo>
                  <a:pt x="1126" y="218"/>
                </a:lnTo>
                <a:lnTo>
                  <a:pt x="1109" y="229"/>
                </a:lnTo>
                <a:lnTo>
                  <a:pt x="1093" y="240"/>
                </a:lnTo>
                <a:lnTo>
                  <a:pt x="1077" y="251"/>
                </a:lnTo>
                <a:lnTo>
                  <a:pt x="1062" y="265"/>
                </a:lnTo>
                <a:lnTo>
                  <a:pt x="1048" y="277"/>
                </a:lnTo>
                <a:lnTo>
                  <a:pt x="1022" y="302"/>
                </a:lnTo>
                <a:lnTo>
                  <a:pt x="1000" y="327"/>
                </a:lnTo>
                <a:lnTo>
                  <a:pt x="983" y="346"/>
                </a:lnTo>
                <a:lnTo>
                  <a:pt x="983" y="346"/>
                </a:lnTo>
                <a:lnTo>
                  <a:pt x="975" y="356"/>
                </a:lnTo>
                <a:lnTo>
                  <a:pt x="968" y="369"/>
                </a:lnTo>
                <a:lnTo>
                  <a:pt x="962" y="383"/>
                </a:lnTo>
                <a:lnTo>
                  <a:pt x="955" y="398"/>
                </a:lnTo>
                <a:lnTo>
                  <a:pt x="945" y="433"/>
                </a:lnTo>
                <a:lnTo>
                  <a:pt x="937" y="470"/>
                </a:lnTo>
                <a:lnTo>
                  <a:pt x="922" y="538"/>
                </a:lnTo>
                <a:lnTo>
                  <a:pt x="915" y="564"/>
                </a:lnTo>
                <a:lnTo>
                  <a:pt x="912" y="574"/>
                </a:lnTo>
                <a:lnTo>
                  <a:pt x="908" y="582"/>
                </a:lnTo>
                <a:lnTo>
                  <a:pt x="908" y="582"/>
                </a:lnTo>
                <a:lnTo>
                  <a:pt x="902" y="598"/>
                </a:lnTo>
                <a:lnTo>
                  <a:pt x="895" y="619"/>
                </a:lnTo>
                <a:lnTo>
                  <a:pt x="886" y="643"/>
                </a:lnTo>
                <a:lnTo>
                  <a:pt x="876" y="669"/>
                </a:lnTo>
                <a:lnTo>
                  <a:pt x="864" y="695"/>
                </a:lnTo>
                <a:lnTo>
                  <a:pt x="858" y="709"/>
                </a:lnTo>
                <a:lnTo>
                  <a:pt x="850" y="720"/>
                </a:lnTo>
                <a:lnTo>
                  <a:pt x="841" y="733"/>
                </a:lnTo>
                <a:lnTo>
                  <a:pt x="833" y="742"/>
                </a:lnTo>
                <a:lnTo>
                  <a:pt x="823" y="751"/>
                </a:lnTo>
                <a:lnTo>
                  <a:pt x="813" y="759"/>
                </a:lnTo>
                <a:lnTo>
                  <a:pt x="813" y="759"/>
                </a:lnTo>
                <a:lnTo>
                  <a:pt x="791" y="772"/>
                </a:lnTo>
                <a:lnTo>
                  <a:pt x="765" y="785"/>
                </a:lnTo>
                <a:lnTo>
                  <a:pt x="736" y="798"/>
                </a:lnTo>
                <a:lnTo>
                  <a:pt x="705" y="811"/>
                </a:lnTo>
                <a:lnTo>
                  <a:pt x="669" y="823"/>
                </a:lnTo>
                <a:lnTo>
                  <a:pt x="631" y="834"/>
                </a:lnTo>
                <a:lnTo>
                  <a:pt x="588" y="846"/>
                </a:lnTo>
                <a:lnTo>
                  <a:pt x="541" y="858"/>
                </a:lnTo>
                <a:lnTo>
                  <a:pt x="541" y="858"/>
                </a:lnTo>
                <a:lnTo>
                  <a:pt x="494" y="869"/>
                </a:lnTo>
                <a:lnTo>
                  <a:pt x="451" y="876"/>
                </a:lnTo>
                <a:lnTo>
                  <a:pt x="413" y="882"/>
                </a:lnTo>
                <a:lnTo>
                  <a:pt x="378" y="887"/>
                </a:lnTo>
                <a:lnTo>
                  <a:pt x="317" y="894"/>
                </a:lnTo>
                <a:lnTo>
                  <a:pt x="261" y="898"/>
                </a:lnTo>
                <a:lnTo>
                  <a:pt x="261" y="898"/>
                </a:lnTo>
                <a:lnTo>
                  <a:pt x="231" y="901"/>
                </a:lnTo>
                <a:lnTo>
                  <a:pt x="194" y="901"/>
                </a:lnTo>
                <a:lnTo>
                  <a:pt x="113" y="902"/>
                </a:lnTo>
                <a:lnTo>
                  <a:pt x="44" y="902"/>
                </a:lnTo>
                <a:lnTo>
                  <a:pt x="21" y="903"/>
                </a:lnTo>
                <a:lnTo>
                  <a:pt x="12" y="905"/>
                </a:lnTo>
                <a:lnTo>
                  <a:pt x="7" y="906"/>
                </a:lnTo>
                <a:lnTo>
                  <a:pt x="7" y="906"/>
                </a:lnTo>
                <a:lnTo>
                  <a:pt x="3" y="908"/>
                </a:lnTo>
                <a:lnTo>
                  <a:pt x="0" y="911"/>
                </a:lnTo>
                <a:lnTo>
                  <a:pt x="0" y="912"/>
                </a:lnTo>
                <a:lnTo>
                  <a:pt x="2" y="913"/>
                </a:lnTo>
                <a:lnTo>
                  <a:pt x="11" y="918"/>
                </a:lnTo>
                <a:lnTo>
                  <a:pt x="26" y="924"/>
                </a:lnTo>
                <a:lnTo>
                  <a:pt x="26" y="924"/>
                </a:lnTo>
                <a:lnTo>
                  <a:pt x="32" y="927"/>
                </a:lnTo>
                <a:lnTo>
                  <a:pt x="42" y="929"/>
                </a:lnTo>
                <a:lnTo>
                  <a:pt x="70" y="933"/>
                </a:lnTo>
                <a:lnTo>
                  <a:pt x="110" y="938"/>
                </a:lnTo>
                <a:lnTo>
                  <a:pt x="157" y="943"/>
                </a:lnTo>
                <a:lnTo>
                  <a:pt x="210" y="948"/>
                </a:lnTo>
                <a:lnTo>
                  <a:pt x="267" y="952"/>
                </a:lnTo>
                <a:lnTo>
                  <a:pt x="325" y="955"/>
                </a:lnTo>
                <a:lnTo>
                  <a:pt x="382" y="958"/>
                </a:lnTo>
                <a:lnTo>
                  <a:pt x="382" y="958"/>
                </a:lnTo>
                <a:lnTo>
                  <a:pt x="492" y="960"/>
                </a:lnTo>
                <a:lnTo>
                  <a:pt x="546" y="960"/>
                </a:lnTo>
                <a:lnTo>
                  <a:pt x="599" y="959"/>
                </a:lnTo>
                <a:lnTo>
                  <a:pt x="650" y="958"/>
                </a:lnTo>
                <a:lnTo>
                  <a:pt x="700" y="955"/>
                </a:lnTo>
                <a:lnTo>
                  <a:pt x="750" y="952"/>
                </a:lnTo>
                <a:lnTo>
                  <a:pt x="798" y="947"/>
                </a:lnTo>
                <a:lnTo>
                  <a:pt x="798" y="947"/>
                </a:lnTo>
                <a:lnTo>
                  <a:pt x="822" y="943"/>
                </a:lnTo>
                <a:lnTo>
                  <a:pt x="843" y="939"/>
                </a:lnTo>
                <a:lnTo>
                  <a:pt x="863" y="936"/>
                </a:lnTo>
                <a:lnTo>
                  <a:pt x="880" y="931"/>
                </a:lnTo>
                <a:lnTo>
                  <a:pt x="895" y="926"/>
                </a:lnTo>
                <a:lnTo>
                  <a:pt x="910" y="921"/>
                </a:lnTo>
                <a:lnTo>
                  <a:pt x="922" y="915"/>
                </a:lnTo>
                <a:lnTo>
                  <a:pt x="934" y="908"/>
                </a:lnTo>
                <a:lnTo>
                  <a:pt x="954" y="896"/>
                </a:lnTo>
                <a:lnTo>
                  <a:pt x="970" y="884"/>
                </a:lnTo>
                <a:lnTo>
                  <a:pt x="984" y="870"/>
                </a:lnTo>
                <a:lnTo>
                  <a:pt x="997" y="858"/>
                </a:lnTo>
                <a:lnTo>
                  <a:pt x="997" y="858"/>
                </a:lnTo>
                <a:lnTo>
                  <a:pt x="1019" y="837"/>
                </a:lnTo>
                <a:lnTo>
                  <a:pt x="1033" y="822"/>
                </a:lnTo>
                <a:lnTo>
                  <a:pt x="1042" y="812"/>
                </a:lnTo>
                <a:lnTo>
                  <a:pt x="1048" y="807"/>
                </a:lnTo>
                <a:lnTo>
                  <a:pt x="1048" y="807"/>
                </a:lnTo>
                <a:lnTo>
                  <a:pt x="1051" y="806"/>
                </a:lnTo>
                <a:lnTo>
                  <a:pt x="1054" y="807"/>
                </a:lnTo>
                <a:lnTo>
                  <a:pt x="1064" y="809"/>
                </a:lnTo>
                <a:lnTo>
                  <a:pt x="1075" y="813"/>
                </a:lnTo>
                <a:lnTo>
                  <a:pt x="1085" y="818"/>
                </a:lnTo>
                <a:lnTo>
                  <a:pt x="1085" y="818"/>
                </a:lnTo>
                <a:lnTo>
                  <a:pt x="1099" y="824"/>
                </a:lnTo>
                <a:lnTo>
                  <a:pt x="1119" y="832"/>
                </a:lnTo>
                <a:lnTo>
                  <a:pt x="1142" y="839"/>
                </a:lnTo>
                <a:lnTo>
                  <a:pt x="1155" y="842"/>
                </a:lnTo>
                <a:lnTo>
                  <a:pt x="1166" y="844"/>
                </a:lnTo>
                <a:lnTo>
                  <a:pt x="1166" y="844"/>
                </a:lnTo>
                <a:lnTo>
                  <a:pt x="1187" y="845"/>
                </a:lnTo>
                <a:lnTo>
                  <a:pt x="1208" y="845"/>
                </a:lnTo>
                <a:lnTo>
                  <a:pt x="1230" y="843"/>
                </a:lnTo>
                <a:lnTo>
                  <a:pt x="1257" y="837"/>
                </a:lnTo>
                <a:lnTo>
                  <a:pt x="1257" y="837"/>
                </a:lnTo>
                <a:lnTo>
                  <a:pt x="1295" y="825"/>
                </a:lnTo>
                <a:lnTo>
                  <a:pt x="1335" y="813"/>
                </a:lnTo>
                <a:lnTo>
                  <a:pt x="1370" y="803"/>
                </a:lnTo>
                <a:lnTo>
                  <a:pt x="1386" y="799"/>
                </a:lnTo>
                <a:lnTo>
                  <a:pt x="1386" y="799"/>
                </a:lnTo>
                <a:lnTo>
                  <a:pt x="1394" y="802"/>
                </a:lnTo>
                <a:lnTo>
                  <a:pt x="1404" y="806"/>
                </a:lnTo>
                <a:lnTo>
                  <a:pt x="1410" y="807"/>
                </a:lnTo>
                <a:lnTo>
                  <a:pt x="1416" y="807"/>
                </a:lnTo>
                <a:lnTo>
                  <a:pt x="1422" y="806"/>
                </a:lnTo>
                <a:lnTo>
                  <a:pt x="1427" y="803"/>
                </a:lnTo>
                <a:lnTo>
                  <a:pt x="1427" y="803"/>
                </a:lnTo>
                <a:lnTo>
                  <a:pt x="1431" y="798"/>
                </a:lnTo>
                <a:lnTo>
                  <a:pt x="1432" y="794"/>
                </a:lnTo>
                <a:lnTo>
                  <a:pt x="1431" y="790"/>
                </a:lnTo>
                <a:lnTo>
                  <a:pt x="1427" y="786"/>
                </a:lnTo>
                <a:lnTo>
                  <a:pt x="1420" y="780"/>
                </a:lnTo>
                <a:lnTo>
                  <a:pt x="1416" y="777"/>
                </a:lnTo>
                <a:lnTo>
                  <a:pt x="1416" y="777"/>
                </a:lnTo>
                <a:lnTo>
                  <a:pt x="1422" y="778"/>
                </a:lnTo>
                <a:lnTo>
                  <a:pt x="1435" y="782"/>
                </a:lnTo>
                <a:lnTo>
                  <a:pt x="1442" y="783"/>
                </a:lnTo>
                <a:lnTo>
                  <a:pt x="1449" y="783"/>
                </a:lnTo>
                <a:lnTo>
                  <a:pt x="1456" y="783"/>
                </a:lnTo>
                <a:lnTo>
                  <a:pt x="1461" y="781"/>
                </a:lnTo>
                <a:lnTo>
                  <a:pt x="1461" y="781"/>
                </a:lnTo>
                <a:lnTo>
                  <a:pt x="1467" y="775"/>
                </a:lnTo>
                <a:lnTo>
                  <a:pt x="1469" y="772"/>
                </a:lnTo>
                <a:lnTo>
                  <a:pt x="1469" y="768"/>
                </a:lnTo>
                <a:lnTo>
                  <a:pt x="1469" y="766"/>
                </a:lnTo>
                <a:lnTo>
                  <a:pt x="1467" y="762"/>
                </a:lnTo>
                <a:lnTo>
                  <a:pt x="1463" y="759"/>
                </a:lnTo>
                <a:lnTo>
                  <a:pt x="1457" y="755"/>
                </a:lnTo>
                <a:lnTo>
                  <a:pt x="1457" y="755"/>
                </a:lnTo>
                <a:lnTo>
                  <a:pt x="1443" y="750"/>
                </a:lnTo>
                <a:lnTo>
                  <a:pt x="1433" y="746"/>
                </a:lnTo>
                <a:lnTo>
                  <a:pt x="1412" y="744"/>
                </a:lnTo>
                <a:lnTo>
                  <a:pt x="1412" y="744"/>
                </a:lnTo>
                <a:lnTo>
                  <a:pt x="1404" y="744"/>
                </a:lnTo>
                <a:lnTo>
                  <a:pt x="1387" y="744"/>
                </a:lnTo>
                <a:lnTo>
                  <a:pt x="1347" y="745"/>
                </a:lnTo>
                <a:lnTo>
                  <a:pt x="1291" y="747"/>
                </a:lnTo>
                <a:lnTo>
                  <a:pt x="1291" y="747"/>
                </a:lnTo>
                <a:lnTo>
                  <a:pt x="1312" y="733"/>
                </a:lnTo>
                <a:lnTo>
                  <a:pt x="1328" y="719"/>
                </a:lnTo>
                <a:lnTo>
                  <a:pt x="1343" y="707"/>
                </a:lnTo>
                <a:lnTo>
                  <a:pt x="1343" y="707"/>
                </a:lnTo>
                <a:lnTo>
                  <a:pt x="1349" y="700"/>
                </a:lnTo>
                <a:lnTo>
                  <a:pt x="1357" y="689"/>
                </a:lnTo>
                <a:lnTo>
                  <a:pt x="1374" y="662"/>
                </a:lnTo>
                <a:lnTo>
                  <a:pt x="1394" y="626"/>
                </a:lnTo>
                <a:lnTo>
                  <a:pt x="1394" y="626"/>
                </a:lnTo>
                <a:lnTo>
                  <a:pt x="1412" y="616"/>
                </a:lnTo>
                <a:lnTo>
                  <a:pt x="1431" y="608"/>
                </a:lnTo>
                <a:lnTo>
                  <a:pt x="1441" y="604"/>
                </a:lnTo>
                <a:lnTo>
                  <a:pt x="1453" y="600"/>
                </a:lnTo>
                <a:lnTo>
                  <a:pt x="1453" y="600"/>
                </a:lnTo>
                <a:lnTo>
                  <a:pt x="1474" y="595"/>
                </a:lnTo>
                <a:lnTo>
                  <a:pt x="1490" y="593"/>
                </a:lnTo>
                <a:lnTo>
                  <a:pt x="1501" y="591"/>
                </a:lnTo>
                <a:lnTo>
                  <a:pt x="1509" y="593"/>
                </a:lnTo>
                <a:lnTo>
                  <a:pt x="1509" y="593"/>
                </a:lnTo>
                <a:lnTo>
                  <a:pt x="1510" y="595"/>
                </a:lnTo>
                <a:lnTo>
                  <a:pt x="1513" y="598"/>
                </a:lnTo>
                <a:lnTo>
                  <a:pt x="1519" y="608"/>
                </a:lnTo>
                <a:lnTo>
                  <a:pt x="1526" y="617"/>
                </a:lnTo>
                <a:lnTo>
                  <a:pt x="1531" y="622"/>
                </a:lnTo>
                <a:lnTo>
                  <a:pt x="1537" y="626"/>
                </a:lnTo>
                <a:lnTo>
                  <a:pt x="1537" y="626"/>
                </a:lnTo>
                <a:lnTo>
                  <a:pt x="1550" y="632"/>
                </a:lnTo>
                <a:lnTo>
                  <a:pt x="1560" y="636"/>
                </a:lnTo>
                <a:lnTo>
                  <a:pt x="1569" y="638"/>
                </a:lnTo>
                <a:lnTo>
                  <a:pt x="1576" y="638"/>
                </a:lnTo>
                <a:lnTo>
                  <a:pt x="1582" y="637"/>
                </a:lnTo>
                <a:lnTo>
                  <a:pt x="1582" y="637"/>
                </a:lnTo>
                <a:lnTo>
                  <a:pt x="1589" y="635"/>
                </a:lnTo>
                <a:lnTo>
                  <a:pt x="1599" y="630"/>
                </a:lnTo>
                <a:lnTo>
                  <a:pt x="1620" y="617"/>
                </a:lnTo>
                <a:lnTo>
                  <a:pt x="1647" y="600"/>
                </a:lnTo>
                <a:lnTo>
                  <a:pt x="1647" y="600"/>
                </a:lnTo>
                <a:lnTo>
                  <a:pt x="1671" y="596"/>
                </a:lnTo>
                <a:lnTo>
                  <a:pt x="1686" y="593"/>
                </a:lnTo>
                <a:lnTo>
                  <a:pt x="1691" y="591"/>
                </a:lnTo>
                <a:lnTo>
                  <a:pt x="1692" y="589"/>
                </a:lnTo>
                <a:lnTo>
                  <a:pt x="1692" y="589"/>
                </a:lnTo>
                <a:lnTo>
                  <a:pt x="1692" y="585"/>
                </a:lnTo>
                <a:lnTo>
                  <a:pt x="1691" y="582"/>
                </a:lnTo>
                <a:lnTo>
                  <a:pt x="1688" y="578"/>
                </a:lnTo>
                <a:lnTo>
                  <a:pt x="1688" y="578"/>
                </a:lnTo>
                <a:lnTo>
                  <a:pt x="1690" y="577"/>
                </a:lnTo>
                <a:lnTo>
                  <a:pt x="1691" y="573"/>
                </a:lnTo>
                <a:lnTo>
                  <a:pt x="1691" y="570"/>
                </a:lnTo>
                <a:lnTo>
                  <a:pt x="1690" y="567"/>
                </a:lnTo>
                <a:lnTo>
                  <a:pt x="1688" y="563"/>
                </a:lnTo>
                <a:lnTo>
                  <a:pt x="1685" y="560"/>
                </a:lnTo>
                <a:lnTo>
                  <a:pt x="1685" y="560"/>
                </a:lnTo>
                <a:lnTo>
                  <a:pt x="1673" y="549"/>
                </a:lnTo>
                <a:lnTo>
                  <a:pt x="1667" y="546"/>
                </a:lnTo>
                <a:lnTo>
                  <a:pt x="1659" y="546"/>
                </a:lnTo>
                <a:lnTo>
                  <a:pt x="1659" y="546"/>
                </a:lnTo>
                <a:lnTo>
                  <a:pt x="1647" y="544"/>
                </a:lnTo>
                <a:lnTo>
                  <a:pt x="1636" y="543"/>
                </a:lnTo>
                <a:lnTo>
                  <a:pt x="1626" y="543"/>
                </a:lnTo>
                <a:lnTo>
                  <a:pt x="1623" y="543"/>
                </a:lnTo>
                <a:lnTo>
                  <a:pt x="1619" y="546"/>
                </a:lnTo>
                <a:lnTo>
                  <a:pt x="1619" y="546"/>
                </a:lnTo>
                <a:lnTo>
                  <a:pt x="1612" y="549"/>
                </a:lnTo>
                <a:lnTo>
                  <a:pt x="1605" y="551"/>
                </a:lnTo>
                <a:lnTo>
                  <a:pt x="1600" y="553"/>
                </a:lnTo>
                <a:lnTo>
                  <a:pt x="1608" y="398"/>
                </a:lnTo>
                <a:lnTo>
                  <a:pt x="1608" y="398"/>
                </a:lnTo>
                <a:lnTo>
                  <a:pt x="1615" y="369"/>
                </a:lnTo>
                <a:lnTo>
                  <a:pt x="1624" y="341"/>
                </a:lnTo>
                <a:lnTo>
                  <a:pt x="1634" y="317"/>
                </a:lnTo>
                <a:lnTo>
                  <a:pt x="1634" y="317"/>
                </a:lnTo>
                <a:lnTo>
                  <a:pt x="1646" y="288"/>
                </a:lnTo>
                <a:lnTo>
                  <a:pt x="1664" y="250"/>
                </a:lnTo>
                <a:lnTo>
                  <a:pt x="1685" y="209"/>
                </a:lnTo>
                <a:lnTo>
                  <a:pt x="1696" y="189"/>
                </a:lnTo>
                <a:lnTo>
                  <a:pt x="1707" y="173"/>
                </a:lnTo>
                <a:lnTo>
                  <a:pt x="1707" y="173"/>
                </a:lnTo>
                <a:lnTo>
                  <a:pt x="1737" y="131"/>
                </a:lnTo>
                <a:lnTo>
                  <a:pt x="1747" y="121"/>
                </a:lnTo>
                <a:lnTo>
                  <a:pt x="1755" y="115"/>
                </a:lnTo>
                <a:lnTo>
                  <a:pt x="1755" y="115"/>
                </a:lnTo>
                <a:lnTo>
                  <a:pt x="1761" y="109"/>
                </a:lnTo>
                <a:lnTo>
                  <a:pt x="1766" y="102"/>
                </a:lnTo>
                <a:lnTo>
                  <a:pt x="1768" y="99"/>
                </a:lnTo>
                <a:lnTo>
                  <a:pt x="1768" y="95"/>
                </a:lnTo>
                <a:lnTo>
                  <a:pt x="1768" y="93"/>
                </a:lnTo>
                <a:lnTo>
                  <a:pt x="1765" y="89"/>
                </a:lnTo>
                <a:lnTo>
                  <a:pt x="1765" y="89"/>
                </a:lnTo>
                <a:lnTo>
                  <a:pt x="1755" y="70"/>
                </a:lnTo>
                <a:lnTo>
                  <a:pt x="1755" y="70"/>
                </a:lnTo>
                <a:lnTo>
                  <a:pt x="1759" y="15"/>
                </a:lnTo>
                <a:lnTo>
                  <a:pt x="1759" y="15"/>
                </a:lnTo>
                <a:lnTo>
                  <a:pt x="1759" y="7"/>
                </a:lnTo>
                <a:lnTo>
                  <a:pt x="1759" y="5"/>
                </a:lnTo>
                <a:lnTo>
                  <a:pt x="1758" y="2"/>
                </a:lnTo>
                <a:lnTo>
                  <a:pt x="1755" y="1"/>
                </a:lnTo>
                <a:lnTo>
                  <a:pt x="1750" y="0"/>
                </a:lnTo>
                <a:lnTo>
                  <a:pt x="1733" y="0"/>
                </a:lnTo>
                <a:lnTo>
                  <a:pt x="1733" y="0"/>
                </a:lnTo>
                <a:lnTo>
                  <a:pt x="1714" y="1"/>
                </a:lnTo>
                <a:lnTo>
                  <a:pt x="1702" y="1"/>
                </a:lnTo>
                <a:lnTo>
                  <a:pt x="1693" y="2"/>
                </a:lnTo>
                <a:lnTo>
                  <a:pt x="1681" y="3"/>
                </a:lnTo>
                <a:lnTo>
                  <a:pt x="1681" y="3"/>
                </a:lnTo>
                <a:lnTo>
                  <a:pt x="1666" y="6"/>
                </a:lnTo>
                <a:lnTo>
                  <a:pt x="1650" y="7"/>
                </a:lnTo>
                <a:lnTo>
                  <a:pt x="1635" y="7"/>
                </a:lnTo>
                <a:lnTo>
                  <a:pt x="1623" y="7"/>
                </a:lnTo>
                <a:lnTo>
                  <a:pt x="1623" y="7"/>
                </a:lnTo>
                <a:lnTo>
                  <a:pt x="1603" y="11"/>
                </a:lnTo>
                <a:lnTo>
                  <a:pt x="1588" y="15"/>
                </a:lnTo>
                <a:lnTo>
                  <a:pt x="1572" y="18"/>
                </a:lnTo>
                <a:lnTo>
                  <a:pt x="1555" y="26"/>
                </a:lnTo>
                <a:lnTo>
                  <a:pt x="1537" y="33"/>
                </a:lnTo>
                <a:lnTo>
                  <a:pt x="1520" y="43"/>
                </a:lnTo>
                <a:lnTo>
                  <a:pt x="1513" y="49"/>
                </a:lnTo>
                <a:lnTo>
                  <a:pt x="1505" y="55"/>
                </a:lnTo>
                <a:lnTo>
                  <a:pt x="1505" y="55"/>
                </a:lnTo>
                <a:lnTo>
                  <a:pt x="1478" y="83"/>
                </a:lnTo>
                <a:lnTo>
                  <a:pt x="1456" y="106"/>
                </a:lnTo>
                <a:lnTo>
                  <a:pt x="1435" y="130"/>
                </a:lnTo>
                <a:lnTo>
                  <a:pt x="1435" y="130"/>
                </a:lnTo>
                <a:lnTo>
                  <a:pt x="1407" y="142"/>
                </a:lnTo>
                <a:lnTo>
                  <a:pt x="1386" y="154"/>
                </a:lnTo>
                <a:lnTo>
                  <a:pt x="1378" y="161"/>
                </a:lnTo>
                <a:lnTo>
                  <a:pt x="1373" y="166"/>
                </a:lnTo>
                <a:lnTo>
                  <a:pt x="1373" y="166"/>
                </a:lnTo>
                <a:lnTo>
                  <a:pt x="1364" y="178"/>
                </a:lnTo>
                <a:lnTo>
                  <a:pt x="1355" y="189"/>
                </a:lnTo>
                <a:lnTo>
                  <a:pt x="1347" y="203"/>
                </a:lnTo>
                <a:lnTo>
                  <a:pt x="1347" y="203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chemeClr val="tx1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21">
            <a:extLst>
              <a:ext uri="{FF2B5EF4-FFF2-40B4-BE49-F238E27FC236}">
                <a16:creationId xmlns:a16="http://schemas.microsoft.com/office/drawing/2014/main" id="{0F0728F1-F055-45F8-937C-101C846C8530}"/>
              </a:ext>
            </a:extLst>
          </p:cNvPr>
          <p:cNvSpPr>
            <a:spLocks/>
          </p:cNvSpPr>
          <p:nvPr/>
        </p:nvSpPr>
        <p:spPr bwMode="auto">
          <a:xfrm>
            <a:off x="545988" y="3016939"/>
            <a:ext cx="1438113" cy="1105168"/>
          </a:xfrm>
          <a:custGeom>
            <a:avLst/>
            <a:gdLst>
              <a:gd name="T0" fmla="*/ 250 w 825"/>
              <a:gd name="T1" fmla="*/ 519 h 634"/>
              <a:gd name="T2" fmla="*/ 347 w 825"/>
              <a:gd name="T3" fmla="*/ 604 h 634"/>
              <a:gd name="T4" fmla="*/ 411 w 825"/>
              <a:gd name="T5" fmla="*/ 632 h 634"/>
              <a:gd name="T6" fmla="*/ 669 w 825"/>
              <a:gd name="T7" fmla="*/ 632 h 634"/>
              <a:gd name="T8" fmla="*/ 681 w 825"/>
              <a:gd name="T9" fmla="*/ 616 h 634"/>
              <a:gd name="T10" fmla="*/ 718 w 825"/>
              <a:gd name="T11" fmla="*/ 615 h 634"/>
              <a:gd name="T12" fmla="*/ 721 w 825"/>
              <a:gd name="T13" fmla="*/ 603 h 634"/>
              <a:gd name="T14" fmla="*/ 732 w 825"/>
              <a:gd name="T15" fmla="*/ 585 h 634"/>
              <a:gd name="T16" fmla="*/ 703 w 825"/>
              <a:gd name="T17" fmla="*/ 574 h 634"/>
              <a:gd name="T18" fmla="*/ 614 w 825"/>
              <a:gd name="T19" fmla="*/ 575 h 634"/>
              <a:gd name="T20" fmla="*/ 552 w 825"/>
              <a:gd name="T21" fmla="*/ 553 h 634"/>
              <a:gd name="T22" fmla="*/ 625 w 825"/>
              <a:gd name="T23" fmla="*/ 540 h 634"/>
              <a:gd name="T24" fmla="*/ 692 w 825"/>
              <a:gd name="T25" fmla="*/ 526 h 634"/>
              <a:gd name="T26" fmla="*/ 709 w 825"/>
              <a:gd name="T27" fmla="*/ 526 h 634"/>
              <a:gd name="T28" fmla="*/ 730 w 825"/>
              <a:gd name="T29" fmla="*/ 545 h 634"/>
              <a:gd name="T30" fmla="*/ 742 w 825"/>
              <a:gd name="T31" fmla="*/ 543 h 634"/>
              <a:gd name="T32" fmla="*/ 775 w 825"/>
              <a:gd name="T33" fmla="*/ 545 h 634"/>
              <a:gd name="T34" fmla="*/ 749 w 825"/>
              <a:gd name="T35" fmla="*/ 511 h 634"/>
              <a:gd name="T36" fmla="*/ 682 w 825"/>
              <a:gd name="T37" fmla="*/ 494 h 634"/>
              <a:gd name="T38" fmla="*/ 639 w 825"/>
              <a:gd name="T39" fmla="*/ 467 h 634"/>
              <a:gd name="T40" fmla="*/ 724 w 825"/>
              <a:gd name="T41" fmla="*/ 395 h 634"/>
              <a:gd name="T42" fmla="*/ 792 w 825"/>
              <a:gd name="T43" fmla="*/ 390 h 634"/>
              <a:gd name="T44" fmla="*/ 804 w 825"/>
              <a:gd name="T45" fmla="*/ 365 h 634"/>
              <a:gd name="T46" fmla="*/ 784 w 825"/>
              <a:gd name="T47" fmla="*/ 361 h 634"/>
              <a:gd name="T48" fmla="*/ 778 w 825"/>
              <a:gd name="T49" fmla="*/ 335 h 634"/>
              <a:gd name="T50" fmla="*/ 774 w 825"/>
              <a:gd name="T51" fmla="*/ 282 h 634"/>
              <a:gd name="T52" fmla="*/ 801 w 825"/>
              <a:gd name="T53" fmla="*/ 259 h 634"/>
              <a:gd name="T54" fmla="*/ 811 w 825"/>
              <a:gd name="T55" fmla="*/ 259 h 634"/>
              <a:gd name="T56" fmla="*/ 825 w 825"/>
              <a:gd name="T57" fmla="*/ 259 h 634"/>
              <a:gd name="T58" fmla="*/ 818 w 825"/>
              <a:gd name="T59" fmla="*/ 234 h 634"/>
              <a:gd name="T60" fmla="*/ 781 w 825"/>
              <a:gd name="T61" fmla="*/ 229 h 634"/>
              <a:gd name="T62" fmla="*/ 692 w 825"/>
              <a:gd name="T63" fmla="*/ 213 h 634"/>
              <a:gd name="T64" fmla="*/ 567 w 825"/>
              <a:gd name="T65" fmla="*/ 249 h 634"/>
              <a:gd name="T66" fmla="*/ 504 w 825"/>
              <a:gd name="T67" fmla="*/ 270 h 634"/>
              <a:gd name="T68" fmla="*/ 437 w 825"/>
              <a:gd name="T69" fmla="*/ 246 h 634"/>
              <a:gd name="T70" fmla="*/ 423 w 825"/>
              <a:gd name="T71" fmla="*/ 220 h 634"/>
              <a:gd name="T72" fmla="*/ 509 w 825"/>
              <a:gd name="T73" fmla="*/ 202 h 634"/>
              <a:gd name="T74" fmla="*/ 526 w 825"/>
              <a:gd name="T75" fmla="*/ 187 h 634"/>
              <a:gd name="T76" fmla="*/ 405 w 825"/>
              <a:gd name="T77" fmla="*/ 190 h 634"/>
              <a:gd name="T78" fmla="*/ 344 w 825"/>
              <a:gd name="T79" fmla="*/ 95 h 634"/>
              <a:gd name="T80" fmla="*/ 262 w 825"/>
              <a:gd name="T81" fmla="*/ 17 h 634"/>
              <a:gd name="T82" fmla="*/ 178 w 825"/>
              <a:gd name="T83" fmla="*/ 1 h 634"/>
              <a:gd name="T84" fmla="*/ 99 w 825"/>
              <a:gd name="T85" fmla="*/ 22 h 634"/>
              <a:gd name="T86" fmla="*/ 38 w 825"/>
              <a:gd name="T87" fmla="*/ 75 h 634"/>
              <a:gd name="T88" fmla="*/ 2 w 825"/>
              <a:gd name="T89" fmla="*/ 172 h 634"/>
              <a:gd name="T90" fmla="*/ 17 w 825"/>
              <a:gd name="T91" fmla="*/ 351 h 634"/>
              <a:gd name="T92" fmla="*/ 37 w 825"/>
              <a:gd name="T93" fmla="*/ 442 h 634"/>
              <a:gd name="T94" fmla="*/ 28 w 825"/>
              <a:gd name="T95" fmla="*/ 496 h 634"/>
              <a:gd name="T96" fmla="*/ 1 w 825"/>
              <a:gd name="T97" fmla="*/ 530 h 634"/>
              <a:gd name="T98" fmla="*/ 21 w 825"/>
              <a:gd name="T99" fmla="*/ 541 h 634"/>
              <a:gd name="T100" fmla="*/ 53 w 825"/>
              <a:gd name="T101" fmla="*/ 540 h 634"/>
              <a:gd name="T102" fmla="*/ 57 w 825"/>
              <a:gd name="T103" fmla="*/ 561 h 634"/>
              <a:gd name="T104" fmla="*/ 77 w 825"/>
              <a:gd name="T105" fmla="*/ 566 h 634"/>
              <a:gd name="T106" fmla="*/ 94 w 825"/>
              <a:gd name="T107" fmla="*/ 551 h 634"/>
              <a:gd name="T108" fmla="*/ 106 w 825"/>
              <a:gd name="T109" fmla="*/ 536 h 634"/>
              <a:gd name="T110" fmla="*/ 108 w 825"/>
              <a:gd name="T111" fmla="*/ 515 h 634"/>
              <a:gd name="T112" fmla="*/ 100 w 825"/>
              <a:gd name="T113" fmla="*/ 453 h 634"/>
              <a:gd name="T114" fmla="*/ 111 w 825"/>
              <a:gd name="T115" fmla="*/ 402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25" h="634">
                <a:moveTo>
                  <a:pt x="113" y="401"/>
                </a:moveTo>
                <a:lnTo>
                  <a:pt x="113" y="401"/>
                </a:lnTo>
                <a:lnTo>
                  <a:pt x="146" y="432"/>
                </a:lnTo>
                <a:lnTo>
                  <a:pt x="178" y="460"/>
                </a:lnTo>
                <a:lnTo>
                  <a:pt x="213" y="490"/>
                </a:lnTo>
                <a:lnTo>
                  <a:pt x="213" y="490"/>
                </a:lnTo>
                <a:lnTo>
                  <a:pt x="250" y="519"/>
                </a:lnTo>
                <a:lnTo>
                  <a:pt x="290" y="548"/>
                </a:lnTo>
                <a:lnTo>
                  <a:pt x="334" y="579"/>
                </a:lnTo>
                <a:lnTo>
                  <a:pt x="334" y="579"/>
                </a:lnTo>
                <a:lnTo>
                  <a:pt x="336" y="584"/>
                </a:lnTo>
                <a:lnTo>
                  <a:pt x="338" y="590"/>
                </a:lnTo>
                <a:lnTo>
                  <a:pt x="342" y="597"/>
                </a:lnTo>
                <a:lnTo>
                  <a:pt x="347" y="604"/>
                </a:lnTo>
                <a:lnTo>
                  <a:pt x="353" y="613"/>
                </a:lnTo>
                <a:lnTo>
                  <a:pt x="363" y="619"/>
                </a:lnTo>
                <a:lnTo>
                  <a:pt x="374" y="625"/>
                </a:lnTo>
                <a:lnTo>
                  <a:pt x="374" y="625"/>
                </a:lnTo>
                <a:lnTo>
                  <a:pt x="381" y="627"/>
                </a:lnTo>
                <a:lnTo>
                  <a:pt x="390" y="630"/>
                </a:lnTo>
                <a:lnTo>
                  <a:pt x="411" y="632"/>
                </a:lnTo>
                <a:lnTo>
                  <a:pt x="436" y="634"/>
                </a:lnTo>
                <a:lnTo>
                  <a:pt x="462" y="634"/>
                </a:lnTo>
                <a:lnTo>
                  <a:pt x="515" y="632"/>
                </a:lnTo>
                <a:lnTo>
                  <a:pt x="560" y="631"/>
                </a:lnTo>
                <a:lnTo>
                  <a:pt x="560" y="631"/>
                </a:lnTo>
                <a:lnTo>
                  <a:pt x="636" y="632"/>
                </a:lnTo>
                <a:lnTo>
                  <a:pt x="669" y="632"/>
                </a:lnTo>
                <a:lnTo>
                  <a:pt x="685" y="631"/>
                </a:lnTo>
                <a:lnTo>
                  <a:pt x="685" y="631"/>
                </a:lnTo>
                <a:lnTo>
                  <a:pt x="687" y="631"/>
                </a:lnTo>
                <a:lnTo>
                  <a:pt x="687" y="629"/>
                </a:lnTo>
                <a:lnTo>
                  <a:pt x="685" y="624"/>
                </a:lnTo>
                <a:lnTo>
                  <a:pt x="681" y="619"/>
                </a:lnTo>
                <a:lnTo>
                  <a:pt x="681" y="616"/>
                </a:lnTo>
                <a:lnTo>
                  <a:pt x="682" y="615"/>
                </a:lnTo>
                <a:lnTo>
                  <a:pt x="682" y="615"/>
                </a:lnTo>
                <a:lnTo>
                  <a:pt x="688" y="615"/>
                </a:lnTo>
                <a:lnTo>
                  <a:pt x="698" y="616"/>
                </a:lnTo>
                <a:lnTo>
                  <a:pt x="709" y="616"/>
                </a:lnTo>
                <a:lnTo>
                  <a:pt x="714" y="616"/>
                </a:lnTo>
                <a:lnTo>
                  <a:pt x="718" y="615"/>
                </a:lnTo>
                <a:lnTo>
                  <a:pt x="718" y="615"/>
                </a:lnTo>
                <a:lnTo>
                  <a:pt x="723" y="613"/>
                </a:lnTo>
                <a:lnTo>
                  <a:pt x="726" y="610"/>
                </a:lnTo>
                <a:lnTo>
                  <a:pt x="726" y="608"/>
                </a:lnTo>
                <a:lnTo>
                  <a:pt x="724" y="605"/>
                </a:lnTo>
                <a:lnTo>
                  <a:pt x="724" y="605"/>
                </a:lnTo>
                <a:lnTo>
                  <a:pt x="721" y="603"/>
                </a:lnTo>
                <a:lnTo>
                  <a:pt x="713" y="600"/>
                </a:lnTo>
                <a:lnTo>
                  <a:pt x="704" y="599"/>
                </a:lnTo>
                <a:lnTo>
                  <a:pt x="704" y="599"/>
                </a:lnTo>
                <a:lnTo>
                  <a:pt x="719" y="594"/>
                </a:lnTo>
                <a:lnTo>
                  <a:pt x="728" y="590"/>
                </a:lnTo>
                <a:lnTo>
                  <a:pt x="730" y="588"/>
                </a:lnTo>
                <a:lnTo>
                  <a:pt x="732" y="585"/>
                </a:lnTo>
                <a:lnTo>
                  <a:pt x="732" y="585"/>
                </a:lnTo>
                <a:lnTo>
                  <a:pt x="729" y="583"/>
                </a:lnTo>
                <a:lnTo>
                  <a:pt x="726" y="582"/>
                </a:lnTo>
                <a:lnTo>
                  <a:pt x="717" y="578"/>
                </a:lnTo>
                <a:lnTo>
                  <a:pt x="704" y="575"/>
                </a:lnTo>
                <a:lnTo>
                  <a:pt x="704" y="575"/>
                </a:lnTo>
                <a:lnTo>
                  <a:pt x="703" y="574"/>
                </a:lnTo>
                <a:lnTo>
                  <a:pt x="700" y="572"/>
                </a:lnTo>
                <a:lnTo>
                  <a:pt x="693" y="571"/>
                </a:lnTo>
                <a:lnTo>
                  <a:pt x="685" y="569"/>
                </a:lnTo>
                <a:lnTo>
                  <a:pt x="652" y="569"/>
                </a:lnTo>
                <a:lnTo>
                  <a:pt x="652" y="569"/>
                </a:lnTo>
                <a:lnTo>
                  <a:pt x="631" y="573"/>
                </a:lnTo>
                <a:lnTo>
                  <a:pt x="614" y="575"/>
                </a:lnTo>
                <a:lnTo>
                  <a:pt x="605" y="577"/>
                </a:lnTo>
                <a:lnTo>
                  <a:pt x="599" y="575"/>
                </a:lnTo>
                <a:lnTo>
                  <a:pt x="599" y="575"/>
                </a:lnTo>
                <a:lnTo>
                  <a:pt x="570" y="569"/>
                </a:lnTo>
                <a:lnTo>
                  <a:pt x="552" y="566"/>
                </a:lnTo>
                <a:lnTo>
                  <a:pt x="552" y="553"/>
                </a:lnTo>
                <a:lnTo>
                  <a:pt x="552" y="553"/>
                </a:lnTo>
                <a:lnTo>
                  <a:pt x="582" y="540"/>
                </a:lnTo>
                <a:lnTo>
                  <a:pt x="582" y="540"/>
                </a:lnTo>
                <a:lnTo>
                  <a:pt x="587" y="538"/>
                </a:lnTo>
                <a:lnTo>
                  <a:pt x="592" y="537"/>
                </a:lnTo>
                <a:lnTo>
                  <a:pt x="603" y="537"/>
                </a:lnTo>
                <a:lnTo>
                  <a:pt x="614" y="538"/>
                </a:lnTo>
                <a:lnTo>
                  <a:pt x="625" y="540"/>
                </a:lnTo>
                <a:lnTo>
                  <a:pt x="625" y="540"/>
                </a:lnTo>
                <a:lnTo>
                  <a:pt x="639" y="538"/>
                </a:lnTo>
                <a:lnTo>
                  <a:pt x="657" y="535"/>
                </a:lnTo>
                <a:lnTo>
                  <a:pt x="682" y="530"/>
                </a:lnTo>
                <a:lnTo>
                  <a:pt x="682" y="530"/>
                </a:lnTo>
                <a:lnTo>
                  <a:pt x="687" y="527"/>
                </a:lnTo>
                <a:lnTo>
                  <a:pt x="692" y="526"/>
                </a:lnTo>
                <a:lnTo>
                  <a:pt x="692" y="526"/>
                </a:lnTo>
                <a:lnTo>
                  <a:pt x="697" y="528"/>
                </a:lnTo>
                <a:lnTo>
                  <a:pt x="701" y="530"/>
                </a:lnTo>
                <a:lnTo>
                  <a:pt x="704" y="530"/>
                </a:lnTo>
                <a:lnTo>
                  <a:pt x="704" y="530"/>
                </a:lnTo>
                <a:lnTo>
                  <a:pt x="708" y="527"/>
                </a:lnTo>
                <a:lnTo>
                  <a:pt x="709" y="526"/>
                </a:lnTo>
                <a:lnTo>
                  <a:pt x="712" y="524"/>
                </a:lnTo>
                <a:lnTo>
                  <a:pt x="712" y="524"/>
                </a:lnTo>
                <a:lnTo>
                  <a:pt x="714" y="530"/>
                </a:lnTo>
                <a:lnTo>
                  <a:pt x="722" y="540"/>
                </a:lnTo>
                <a:lnTo>
                  <a:pt x="722" y="540"/>
                </a:lnTo>
                <a:lnTo>
                  <a:pt x="726" y="543"/>
                </a:lnTo>
                <a:lnTo>
                  <a:pt x="730" y="545"/>
                </a:lnTo>
                <a:lnTo>
                  <a:pt x="735" y="545"/>
                </a:lnTo>
                <a:lnTo>
                  <a:pt x="737" y="543"/>
                </a:lnTo>
                <a:lnTo>
                  <a:pt x="738" y="543"/>
                </a:lnTo>
                <a:lnTo>
                  <a:pt x="738" y="543"/>
                </a:lnTo>
                <a:lnTo>
                  <a:pt x="738" y="542"/>
                </a:lnTo>
                <a:lnTo>
                  <a:pt x="739" y="542"/>
                </a:lnTo>
                <a:lnTo>
                  <a:pt x="742" y="543"/>
                </a:lnTo>
                <a:lnTo>
                  <a:pt x="747" y="547"/>
                </a:lnTo>
                <a:lnTo>
                  <a:pt x="754" y="549"/>
                </a:lnTo>
                <a:lnTo>
                  <a:pt x="754" y="549"/>
                </a:lnTo>
                <a:lnTo>
                  <a:pt x="763" y="549"/>
                </a:lnTo>
                <a:lnTo>
                  <a:pt x="770" y="548"/>
                </a:lnTo>
                <a:lnTo>
                  <a:pt x="774" y="546"/>
                </a:lnTo>
                <a:lnTo>
                  <a:pt x="775" y="545"/>
                </a:lnTo>
                <a:lnTo>
                  <a:pt x="774" y="543"/>
                </a:lnTo>
                <a:lnTo>
                  <a:pt x="774" y="543"/>
                </a:lnTo>
                <a:lnTo>
                  <a:pt x="770" y="535"/>
                </a:lnTo>
                <a:lnTo>
                  <a:pt x="765" y="528"/>
                </a:lnTo>
                <a:lnTo>
                  <a:pt x="758" y="520"/>
                </a:lnTo>
                <a:lnTo>
                  <a:pt x="758" y="520"/>
                </a:lnTo>
                <a:lnTo>
                  <a:pt x="749" y="511"/>
                </a:lnTo>
                <a:lnTo>
                  <a:pt x="739" y="505"/>
                </a:lnTo>
                <a:lnTo>
                  <a:pt x="730" y="500"/>
                </a:lnTo>
                <a:lnTo>
                  <a:pt x="722" y="496"/>
                </a:lnTo>
                <a:lnTo>
                  <a:pt x="722" y="496"/>
                </a:lnTo>
                <a:lnTo>
                  <a:pt x="709" y="495"/>
                </a:lnTo>
                <a:lnTo>
                  <a:pt x="697" y="494"/>
                </a:lnTo>
                <a:lnTo>
                  <a:pt x="682" y="494"/>
                </a:lnTo>
                <a:lnTo>
                  <a:pt x="682" y="494"/>
                </a:lnTo>
                <a:lnTo>
                  <a:pt x="655" y="486"/>
                </a:lnTo>
                <a:lnTo>
                  <a:pt x="655" y="486"/>
                </a:lnTo>
                <a:lnTo>
                  <a:pt x="648" y="484"/>
                </a:lnTo>
                <a:lnTo>
                  <a:pt x="640" y="480"/>
                </a:lnTo>
                <a:lnTo>
                  <a:pt x="631" y="476"/>
                </a:lnTo>
                <a:lnTo>
                  <a:pt x="639" y="467"/>
                </a:lnTo>
                <a:lnTo>
                  <a:pt x="639" y="467"/>
                </a:lnTo>
                <a:lnTo>
                  <a:pt x="656" y="453"/>
                </a:lnTo>
                <a:lnTo>
                  <a:pt x="688" y="427"/>
                </a:lnTo>
                <a:lnTo>
                  <a:pt x="688" y="427"/>
                </a:lnTo>
                <a:lnTo>
                  <a:pt x="713" y="405"/>
                </a:lnTo>
                <a:lnTo>
                  <a:pt x="724" y="395"/>
                </a:lnTo>
                <a:lnTo>
                  <a:pt x="724" y="395"/>
                </a:lnTo>
                <a:lnTo>
                  <a:pt x="745" y="394"/>
                </a:lnTo>
                <a:lnTo>
                  <a:pt x="774" y="391"/>
                </a:lnTo>
                <a:lnTo>
                  <a:pt x="774" y="391"/>
                </a:lnTo>
                <a:lnTo>
                  <a:pt x="782" y="391"/>
                </a:lnTo>
                <a:lnTo>
                  <a:pt x="787" y="391"/>
                </a:lnTo>
                <a:lnTo>
                  <a:pt x="790" y="391"/>
                </a:lnTo>
                <a:lnTo>
                  <a:pt x="792" y="390"/>
                </a:lnTo>
                <a:lnTo>
                  <a:pt x="795" y="387"/>
                </a:lnTo>
                <a:lnTo>
                  <a:pt x="797" y="385"/>
                </a:lnTo>
                <a:lnTo>
                  <a:pt x="797" y="385"/>
                </a:lnTo>
                <a:lnTo>
                  <a:pt x="804" y="372"/>
                </a:lnTo>
                <a:lnTo>
                  <a:pt x="804" y="369"/>
                </a:lnTo>
                <a:lnTo>
                  <a:pt x="804" y="365"/>
                </a:lnTo>
                <a:lnTo>
                  <a:pt x="804" y="365"/>
                </a:lnTo>
                <a:lnTo>
                  <a:pt x="804" y="360"/>
                </a:lnTo>
                <a:lnTo>
                  <a:pt x="797" y="361"/>
                </a:lnTo>
                <a:lnTo>
                  <a:pt x="797" y="361"/>
                </a:lnTo>
                <a:lnTo>
                  <a:pt x="789" y="363"/>
                </a:lnTo>
                <a:lnTo>
                  <a:pt x="786" y="363"/>
                </a:lnTo>
                <a:lnTo>
                  <a:pt x="784" y="361"/>
                </a:lnTo>
                <a:lnTo>
                  <a:pt x="784" y="361"/>
                </a:lnTo>
                <a:lnTo>
                  <a:pt x="782" y="360"/>
                </a:lnTo>
                <a:lnTo>
                  <a:pt x="782" y="358"/>
                </a:lnTo>
                <a:lnTo>
                  <a:pt x="781" y="353"/>
                </a:lnTo>
                <a:lnTo>
                  <a:pt x="781" y="348"/>
                </a:lnTo>
                <a:lnTo>
                  <a:pt x="781" y="345"/>
                </a:lnTo>
                <a:lnTo>
                  <a:pt x="781" y="345"/>
                </a:lnTo>
                <a:lnTo>
                  <a:pt x="778" y="335"/>
                </a:lnTo>
                <a:lnTo>
                  <a:pt x="774" y="316"/>
                </a:lnTo>
                <a:lnTo>
                  <a:pt x="774" y="316"/>
                </a:lnTo>
                <a:lnTo>
                  <a:pt x="773" y="303"/>
                </a:lnTo>
                <a:lnTo>
                  <a:pt x="771" y="294"/>
                </a:lnTo>
                <a:lnTo>
                  <a:pt x="773" y="287"/>
                </a:lnTo>
                <a:lnTo>
                  <a:pt x="774" y="282"/>
                </a:lnTo>
                <a:lnTo>
                  <a:pt x="774" y="282"/>
                </a:lnTo>
                <a:lnTo>
                  <a:pt x="782" y="268"/>
                </a:lnTo>
                <a:lnTo>
                  <a:pt x="789" y="262"/>
                </a:lnTo>
                <a:lnTo>
                  <a:pt x="791" y="260"/>
                </a:lnTo>
                <a:lnTo>
                  <a:pt x="794" y="259"/>
                </a:lnTo>
                <a:lnTo>
                  <a:pt x="794" y="259"/>
                </a:lnTo>
                <a:lnTo>
                  <a:pt x="800" y="259"/>
                </a:lnTo>
                <a:lnTo>
                  <a:pt x="801" y="259"/>
                </a:lnTo>
                <a:lnTo>
                  <a:pt x="801" y="259"/>
                </a:lnTo>
                <a:lnTo>
                  <a:pt x="807" y="272"/>
                </a:lnTo>
                <a:lnTo>
                  <a:pt x="807" y="272"/>
                </a:lnTo>
                <a:lnTo>
                  <a:pt x="807" y="265"/>
                </a:lnTo>
                <a:lnTo>
                  <a:pt x="808" y="261"/>
                </a:lnTo>
                <a:lnTo>
                  <a:pt x="810" y="260"/>
                </a:lnTo>
                <a:lnTo>
                  <a:pt x="811" y="259"/>
                </a:lnTo>
                <a:lnTo>
                  <a:pt x="811" y="259"/>
                </a:lnTo>
                <a:lnTo>
                  <a:pt x="813" y="259"/>
                </a:lnTo>
                <a:lnTo>
                  <a:pt x="818" y="261"/>
                </a:lnTo>
                <a:lnTo>
                  <a:pt x="822" y="262"/>
                </a:lnTo>
                <a:lnTo>
                  <a:pt x="823" y="262"/>
                </a:lnTo>
                <a:lnTo>
                  <a:pt x="823" y="262"/>
                </a:lnTo>
                <a:lnTo>
                  <a:pt x="825" y="259"/>
                </a:lnTo>
                <a:lnTo>
                  <a:pt x="825" y="251"/>
                </a:lnTo>
                <a:lnTo>
                  <a:pt x="825" y="244"/>
                </a:lnTo>
                <a:lnTo>
                  <a:pt x="823" y="239"/>
                </a:lnTo>
                <a:lnTo>
                  <a:pt x="823" y="239"/>
                </a:lnTo>
                <a:lnTo>
                  <a:pt x="822" y="238"/>
                </a:lnTo>
                <a:lnTo>
                  <a:pt x="821" y="235"/>
                </a:lnTo>
                <a:lnTo>
                  <a:pt x="818" y="234"/>
                </a:lnTo>
                <a:lnTo>
                  <a:pt x="811" y="233"/>
                </a:lnTo>
                <a:lnTo>
                  <a:pt x="811" y="233"/>
                </a:lnTo>
                <a:lnTo>
                  <a:pt x="801" y="231"/>
                </a:lnTo>
                <a:lnTo>
                  <a:pt x="794" y="231"/>
                </a:lnTo>
                <a:lnTo>
                  <a:pt x="787" y="233"/>
                </a:lnTo>
                <a:lnTo>
                  <a:pt x="787" y="233"/>
                </a:lnTo>
                <a:lnTo>
                  <a:pt x="781" y="229"/>
                </a:lnTo>
                <a:lnTo>
                  <a:pt x="774" y="225"/>
                </a:lnTo>
                <a:lnTo>
                  <a:pt x="764" y="220"/>
                </a:lnTo>
                <a:lnTo>
                  <a:pt x="750" y="216"/>
                </a:lnTo>
                <a:lnTo>
                  <a:pt x="733" y="213"/>
                </a:lnTo>
                <a:lnTo>
                  <a:pt x="714" y="212"/>
                </a:lnTo>
                <a:lnTo>
                  <a:pt x="692" y="213"/>
                </a:lnTo>
                <a:lnTo>
                  <a:pt x="692" y="213"/>
                </a:lnTo>
                <a:lnTo>
                  <a:pt x="669" y="215"/>
                </a:lnTo>
                <a:lnTo>
                  <a:pt x="649" y="219"/>
                </a:lnTo>
                <a:lnTo>
                  <a:pt x="631" y="223"/>
                </a:lnTo>
                <a:lnTo>
                  <a:pt x="615" y="228"/>
                </a:lnTo>
                <a:lnTo>
                  <a:pt x="599" y="233"/>
                </a:lnTo>
                <a:lnTo>
                  <a:pt x="583" y="240"/>
                </a:lnTo>
                <a:lnTo>
                  <a:pt x="567" y="249"/>
                </a:lnTo>
                <a:lnTo>
                  <a:pt x="550" y="259"/>
                </a:lnTo>
                <a:lnTo>
                  <a:pt x="550" y="259"/>
                </a:lnTo>
                <a:lnTo>
                  <a:pt x="540" y="264"/>
                </a:lnTo>
                <a:lnTo>
                  <a:pt x="531" y="267"/>
                </a:lnTo>
                <a:lnTo>
                  <a:pt x="521" y="270"/>
                </a:lnTo>
                <a:lnTo>
                  <a:pt x="513" y="270"/>
                </a:lnTo>
                <a:lnTo>
                  <a:pt x="504" y="270"/>
                </a:lnTo>
                <a:lnTo>
                  <a:pt x="495" y="270"/>
                </a:lnTo>
                <a:lnTo>
                  <a:pt x="478" y="266"/>
                </a:lnTo>
                <a:lnTo>
                  <a:pt x="463" y="261"/>
                </a:lnTo>
                <a:lnTo>
                  <a:pt x="452" y="255"/>
                </a:lnTo>
                <a:lnTo>
                  <a:pt x="442" y="250"/>
                </a:lnTo>
                <a:lnTo>
                  <a:pt x="437" y="246"/>
                </a:lnTo>
                <a:lnTo>
                  <a:pt x="437" y="246"/>
                </a:lnTo>
                <a:lnTo>
                  <a:pt x="431" y="239"/>
                </a:lnTo>
                <a:lnTo>
                  <a:pt x="426" y="233"/>
                </a:lnTo>
                <a:lnTo>
                  <a:pt x="421" y="226"/>
                </a:lnTo>
                <a:lnTo>
                  <a:pt x="421" y="226"/>
                </a:lnTo>
                <a:lnTo>
                  <a:pt x="421" y="225"/>
                </a:lnTo>
                <a:lnTo>
                  <a:pt x="421" y="223"/>
                </a:lnTo>
                <a:lnTo>
                  <a:pt x="423" y="220"/>
                </a:lnTo>
                <a:lnTo>
                  <a:pt x="431" y="219"/>
                </a:lnTo>
                <a:lnTo>
                  <a:pt x="431" y="219"/>
                </a:lnTo>
                <a:lnTo>
                  <a:pt x="442" y="218"/>
                </a:lnTo>
                <a:lnTo>
                  <a:pt x="458" y="215"/>
                </a:lnTo>
                <a:lnTo>
                  <a:pt x="493" y="207"/>
                </a:lnTo>
                <a:lnTo>
                  <a:pt x="493" y="207"/>
                </a:lnTo>
                <a:lnTo>
                  <a:pt x="509" y="202"/>
                </a:lnTo>
                <a:lnTo>
                  <a:pt x="521" y="198"/>
                </a:lnTo>
                <a:lnTo>
                  <a:pt x="530" y="194"/>
                </a:lnTo>
                <a:lnTo>
                  <a:pt x="532" y="192"/>
                </a:lnTo>
                <a:lnTo>
                  <a:pt x="532" y="189"/>
                </a:lnTo>
                <a:lnTo>
                  <a:pt x="532" y="189"/>
                </a:lnTo>
                <a:lnTo>
                  <a:pt x="531" y="188"/>
                </a:lnTo>
                <a:lnTo>
                  <a:pt x="526" y="187"/>
                </a:lnTo>
                <a:lnTo>
                  <a:pt x="510" y="186"/>
                </a:lnTo>
                <a:lnTo>
                  <a:pt x="488" y="187"/>
                </a:lnTo>
                <a:lnTo>
                  <a:pt x="461" y="189"/>
                </a:lnTo>
                <a:lnTo>
                  <a:pt x="461" y="189"/>
                </a:lnTo>
                <a:lnTo>
                  <a:pt x="435" y="192"/>
                </a:lnTo>
                <a:lnTo>
                  <a:pt x="416" y="192"/>
                </a:lnTo>
                <a:lnTo>
                  <a:pt x="405" y="190"/>
                </a:lnTo>
                <a:lnTo>
                  <a:pt x="401" y="189"/>
                </a:lnTo>
                <a:lnTo>
                  <a:pt x="401" y="189"/>
                </a:lnTo>
                <a:lnTo>
                  <a:pt x="395" y="179"/>
                </a:lnTo>
                <a:lnTo>
                  <a:pt x="381" y="152"/>
                </a:lnTo>
                <a:lnTo>
                  <a:pt x="370" y="135"/>
                </a:lnTo>
                <a:lnTo>
                  <a:pt x="358" y="115"/>
                </a:lnTo>
                <a:lnTo>
                  <a:pt x="344" y="95"/>
                </a:lnTo>
                <a:lnTo>
                  <a:pt x="328" y="74"/>
                </a:lnTo>
                <a:lnTo>
                  <a:pt x="328" y="74"/>
                </a:lnTo>
                <a:lnTo>
                  <a:pt x="311" y="54"/>
                </a:lnTo>
                <a:lnTo>
                  <a:pt x="292" y="38"/>
                </a:lnTo>
                <a:lnTo>
                  <a:pt x="282" y="31"/>
                </a:lnTo>
                <a:lnTo>
                  <a:pt x="272" y="23"/>
                </a:lnTo>
                <a:lnTo>
                  <a:pt x="262" y="17"/>
                </a:lnTo>
                <a:lnTo>
                  <a:pt x="251" y="12"/>
                </a:lnTo>
                <a:lnTo>
                  <a:pt x="240" y="8"/>
                </a:lnTo>
                <a:lnTo>
                  <a:pt x="229" y="5"/>
                </a:lnTo>
                <a:lnTo>
                  <a:pt x="217" y="2"/>
                </a:lnTo>
                <a:lnTo>
                  <a:pt x="204" y="1"/>
                </a:lnTo>
                <a:lnTo>
                  <a:pt x="191" y="0"/>
                </a:lnTo>
                <a:lnTo>
                  <a:pt x="178" y="1"/>
                </a:lnTo>
                <a:lnTo>
                  <a:pt x="163" y="2"/>
                </a:lnTo>
                <a:lnTo>
                  <a:pt x="150" y="5"/>
                </a:lnTo>
                <a:lnTo>
                  <a:pt x="150" y="5"/>
                </a:lnTo>
                <a:lnTo>
                  <a:pt x="135" y="8"/>
                </a:lnTo>
                <a:lnTo>
                  <a:pt x="123" y="12"/>
                </a:lnTo>
                <a:lnTo>
                  <a:pt x="110" y="17"/>
                </a:lnTo>
                <a:lnTo>
                  <a:pt x="99" y="22"/>
                </a:lnTo>
                <a:lnTo>
                  <a:pt x="88" y="28"/>
                </a:lnTo>
                <a:lnTo>
                  <a:pt x="78" y="34"/>
                </a:lnTo>
                <a:lnTo>
                  <a:pt x="68" y="42"/>
                </a:lnTo>
                <a:lnTo>
                  <a:pt x="59" y="49"/>
                </a:lnTo>
                <a:lnTo>
                  <a:pt x="52" y="58"/>
                </a:lnTo>
                <a:lnTo>
                  <a:pt x="45" y="67"/>
                </a:lnTo>
                <a:lnTo>
                  <a:pt x="38" y="75"/>
                </a:lnTo>
                <a:lnTo>
                  <a:pt x="31" y="85"/>
                </a:lnTo>
                <a:lnTo>
                  <a:pt x="20" y="106"/>
                </a:lnTo>
                <a:lnTo>
                  <a:pt x="11" y="130"/>
                </a:lnTo>
                <a:lnTo>
                  <a:pt x="11" y="130"/>
                </a:lnTo>
                <a:lnTo>
                  <a:pt x="7" y="143"/>
                </a:lnTo>
                <a:lnTo>
                  <a:pt x="4" y="157"/>
                </a:lnTo>
                <a:lnTo>
                  <a:pt x="2" y="172"/>
                </a:lnTo>
                <a:lnTo>
                  <a:pt x="1" y="188"/>
                </a:lnTo>
                <a:lnTo>
                  <a:pt x="0" y="220"/>
                </a:lnTo>
                <a:lnTo>
                  <a:pt x="2" y="254"/>
                </a:lnTo>
                <a:lnTo>
                  <a:pt x="6" y="285"/>
                </a:lnTo>
                <a:lnTo>
                  <a:pt x="10" y="313"/>
                </a:lnTo>
                <a:lnTo>
                  <a:pt x="14" y="335"/>
                </a:lnTo>
                <a:lnTo>
                  <a:pt x="17" y="351"/>
                </a:lnTo>
                <a:lnTo>
                  <a:pt x="17" y="351"/>
                </a:lnTo>
                <a:lnTo>
                  <a:pt x="22" y="376"/>
                </a:lnTo>
                <a:lnTo>
                  <a:pt x="27" y="400"/>
                </a:lnTo>
                <a:lnTo>
                  <a:pt x="30" y="420"/>
                </a:lnTo>
                <a:lnTo>
                  <a:pt x="33" y="434"/>
                </a:lnTo>
                <a:lnTo>
                  <a:pt x="33" y="434"/>
                </a:lnTo>
                <a:lnTo>
                  <a:pt x="37" y="442"/>
                </a:lnTo>
                <a:lnTo>
                  <a:pt x="40" y="449"/>
                </a:lnTo>
                <a:lnTo>
                  <a:pt x="40" y="457"/>
                </a:lnTo>
                <a:lnTo>
                  <a:pt x="37" y="467"/>
                </a:lnTo>
                <a:lnTo>
                  <a:pt x="37" y="467"/>
                </a:lnTo>
                <a:lnTo>
                  <a:pt x="35" y="478"/>
                </a:lnTo>
                <a:lnTo>
                  <a:pt x="32" y="488"/>
                </a:lnTo>
                <a:lnTo>
                  <a:pt x="28" y="496"/>
                </a:lnTo>
                <a:lnTo>
                  <a:pt x="24" y="506"/>
                </a:lnTo>
                <a:lnTo>
                  <a:pt x="24" y="506"/>
                </a:lnTo>
                <a:lnTo>
                  <a:pt x="20" y="511"/>
                </a:lnTo>
                <a:lnTo>
                  <a:pt x="16" y="516"/>
                </a:lnTo>
                <a:lnTo>
                  <a:pt x="7" y="524"/>
                </a:lnTo>
                <a:lnTo>
                  <a:pt x="4" y="527"/>
                </a:lnTo>
                <a:lnTo>
                  <a:pt x="1" y="530"/>
                </a:lnTo>
                <a:lnTo>
                  <a:pt x="0" y="533"/>
                </a:lnTo>
                <a:lnTo>
                  <a:pt x="1" y="536"/>
                </a:lnTo>
                <a:lnTo>
                  <a:pt x="1" y="536"/>
                </a:lnTo>
                <a:lnTo>
                  <a:pt x="4" y="538"/>
                </a:lnTo>
                <a:lnTo>
                  <a:pt x="6" y="540"/>
                </a:lnTo>
                <a:lnTo>
                  <a:pt x="14" y="541"/>
                </a:lnTo>
                <a:lnTo>
                  <a:pt x="21" y="541"/>
                </a:lnTo>
                <a:lnTo>
                  <a:pt x="27" y="540"/>
                </a:lnTo>
                <a:lnTo>
                  <a:pt x="27" y="540"/>
                </a:lnTo>
                <a:lnTo>
                  <a:pt x="40" y="537"/>
                </a:lnTo>
                <a:lnTo>
                  <a:pt x="47" y="536"/>
                </a:lnTo>
                <a:lnTo>
                  <a:pt x="47" y="536"/>
                </a:lnTo>
                <a:lnTo>
                  <a:pt x="51" y="537"/>
                </a:lnTo>
                <a:lnTo>
                  <a:pt x="53" y="540"/>
                </a:lnTo>
                <a:lnTo>
                  <a:pt x="53" y="543"/>
                </a:lnTo>
                <a:lnTo>
                  <a:pt x="53" y="543"/>
                </a:lnTo>
                <a:lnTo>
                  <a:pt x="53" y="548"/>
                </a:lnTo>
                <a:lnTo>
                  <a:pt x="52" y="553"/>
                </a:lnTo>
                <a:lnTo>
                  <a:pt x="53" y="556"/>
                </a:lnTo>
                <a:lnTo>
                  <a:pt x="54" y="558"/>
                </a:lnTo>
                <a:lnTo>
                  <a:pt x="57" y="561"/>
                </a:lnTo>
                <a:lnTo>
                  <a:pt x="61" y="562"/>
                </a:lnTo>
                <a:lnTo>
                  <a:pt x="61" y="562"/>
                </a:lnTo>
                <a:lnTo>
                  <a:pt x="67" y="566"/>
                </a:lnTo>
                <a:lnTo>
                  <a:pt x="71" y="568"/>
                </a:lnTo>
                <a:lnTo>
                  <a:pt x="73" y="569"/>
                </a:lnTo>
                <a:lnTo>
                  <a:pt x="74" y="569"/>
                </a:lnTo>
                <a:lnTo>
                  <a:pt x="77" y="566"/>
                </a:lnTo>
                <a:lnTo>
                  <a:pt x="77" y="566"/>
                </a:lnTo>
                <a:lnTo>
                  <a:pt x="83" y="554"/>
                </a:lnTo>
                <a:lnTo>
                  <a:pt x="85" y="551"/>
                </a:lnTo>
                <a:lnTo>
                  <a:pt x="87" y="549"/>
                </a:lnTo>
                <a:lnTo>
                  <a:pt x="87" y="549"/>
                </a:lnTo>
                <a:lnTo>
                  <a:pt x="90" y="551"/>
                </a:lnTo>
                <a:lnTo>
                  <a:pt x="94" y="551"/>
                </a:lnTo>
                <a:lnTo>
                  <a:pt x="97" y="549"/>
                </a:lnTo>
                <a:lnTo>
                  <a:pt x="97" y="549"/>
                </a:lnTo>
                <a:lnTo>
                  <a:pt x="99" y="546"/>
                </a:lnTo>
                <a:lnTo>
                  <a:pt x="102" y="541"/>
                </a:lnTo>
                <a:lnTo>
                  <a:pt x="104" y="537"/>
                </a:lnTo>
                <a:lnTo>
                  <a:pt x="105" y="536"/>
                </a:lnTo>
                <a:lnTo>
                  <a:pt x="106" y="536"/>
                </a:lnTo>
                <a:lnTo>
                  <a:pt x="106" y="536"/>
                </a:lnTo>
                <a:lnTo>
                  <a:pt x="109" y="536"/>
                </a:lnTo>
                <a:lnTo>
                  <a:pt x="110" y="535"/>
                </a:lnTo>
                <a:lnTo>
                  <a:pt x="110" y="524"/>
                </a:lnTo>
                <a:lnTo>
                  <a:pt x="110" y="524"/>
                </a:lnTo>
                <a:lnTo>
                  <a:pt x="109" y="519"/>
                </a:lnTo>
                <a:lnTo>
                  <a:pt x="108" y="515"/>
                </a:lnTo>
                <a:lnTo>
                  <a:pt x="104" y="506"/>
                </a:lnTo>
                <a:lnTo>
                  <a:pt x="100" y="498"/>
                </a:lnTo>
                <a:lnTo>
                  <a:pt x="100" y="493"/>
                </a:lnTo>
                <a:lnTo>
                  <a:pt x="100" y="486"/>
                </a:lnTo>
                <a:lnTo>
                  <a:pt x="100" y="486"/>
                </a:lnTo>
                <a:lnTo>
                  <a:pt x="100" y="472"/>
                </a:lnTo>
                <a:lnTo>
                  <a:pt x="100" y="453"/>
                </a:lnTo>
                <a:lnTo>
                  <a:pt x="99" y="434"/>
                </a:lnTo>
                <a:lnTo>
                  <a:pt x="100" y="421"/>
                </a:lnTo>
                <a:lnTo>
                  <a:pt x="100" y="421"/>
                </a:lnTo>
                <a:lnTo>
                  <a:pt x="102" y="416"/>
                </a:lnTo>
                <a:lnTo>
                  <a:pt x="103" y="412"/>
                </a:lnTo>
                <a:lnTo>
                  <a:pt x="108" y="406"/>
                </a:lnTo>
                <a:lnTo>
                  <a:pt x="111" y="402"/>
                </a:lnTo>
                <a:lnTo>
                  <a:pt x="113" y="401"/>
                </a:lnTo>
                <a:lnTo>
                  <a:pt x="113" y="401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chemeClr val="tx1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22">
            <a:extLst>
              <a:ext uri="{FF2B5EF4-FFF2-40B4-BE49-F238E27FC236}">
                <a16:creationId xmlns:a16="http://schemas.microsoft.com/office/drawing/2014/main" id="{6C0CE4AA-BAC3-4109-8EE9-EAA3E17B3905}"/>
              </a:ext>
            </a:extLst>
          </p:cNvPr>
          <p:cNvSpPr>
            <a:spLocks/>
          </p:cNvSpPr>
          <p:nvPr/>
        </p:nvSpPr>
        <p:spPr bwMode="auto">
          <a:xfrm>
            <a:off x="5971364" y="3119352"/>
            <a:ext cx="1747062" cy="782403"/>
          </a:xfrm>
          <a:custGeom>
            <a:avLst/>
            <a:gdLst>
              <a:gd name="T0" fmla="*/ 364 w 1342"/>
              <a:gd name="T1" fmla="*/ 395 h 601"/>
              <a:gd name="T2" fmla="*/ 371 w 1342"/>
              <a:gd name="T3" fmla="*/ 473 h 601"/>
              <a:gd name="T4" fmla="*/ 441 w 1342"/>
              <a:gd name="T5" fmla="*/ 545 h 601"/>
              <a:gd name="T6" fmla="*/ 499 w 1342"/>
              <a:gd name="T7" fmla="*/ 591 h 601"/>
              <a:gd name="T8" fmla="*/ 517 w 1342"/>
              <a:gd name="T9" fmla="*/ 586 h 601"/>
              <a:gd name="T10" fmla="*/ 544 w 1342"/>
              <a:gd name="T11" fmla="*/ 595 h 601"/>
              <a:gd name="T12" fmla="*/ 576 w 1342"/>
              <a:gd name="T13" fmla="*/ 593 h 601"/>
              <a:gd name="T14" fmla="*/ 596 w 1342"/>
              <a:gd name="T15" fmla="*/ 577 h 601"/>
              <a:gd name="T16" fmla="*/ 566 w 1342"/>
              <a:gd name="T17" fmla="*/ 546 h 601"/>
              <a:gd name="T18" fmla="*/ 527 w 1342"/>
              <a:gd name="T19" fmla="*/ 529 h 601"/>
              <a:gd name="T20" fmla="*/ 488 w 1342"/>
              <a:gd name="T21" fmla="*/ 493 h 601"/>
              <a:gd name="T22" fmla="*/ 556 w 1342"/>
              <a:gd name="T23" fmla="*/ 509 h 601"/>
              <a:gd name="T24" fmla="*/ 572 w 1342"/>
              <a:gd name="T25" fmla="*/ 497 h 601"/>
              <a:gd name="T26" fmla="*/ 614 w 1342"/>
              <a:gd name="T27" fmla="*/ 499 h 601"/>
              <a:gd name="T28" fmla="*/ 652 w 1342"/>
              <a:gd name="T29" fmla="*/ 488 h 601"/>
              <a:gd name="T30" fmla="*/ 655 w 1342"/>
              <a:gd name="T31" fmla="*/ 458 h 601"/>
              <a:gd name="T32" fmla="*/ 622 w 1342"/>
              <a:gd name="T33" fmla="*/ 446 h 601"/>
              <a:gd name="T34" fmla="*/ 536 w 1342"/>
              <a:gd name="T35" fmla="*/ 432 h 601"/>
              <a:gd name="T36" fmla="*/ 663 w 1342"/>
              <a:gd name="T37" fmla="*/ 442 h 601"/>
              <a:gd name="T38" fmla="*/ 877 w 1342"/>
              <a:gd name="T39" fmla="*/ 462 h 601"/>
              <a:gd name="T40" fmla="*/ 943 w 1342"/>
              <a:gd name="T41" fmla="*/ 498 h 601"/>
              <a:gd name="T42" fmla="*/ 977 w 1342"/>
              <a:gd name="T43" fmla="*/ 527 h 601"/>
              <a:gd name="T44" fmla="*/ 1075 w 1342"/>
              <a:gd name="T45" fmla="*/ 545 h 601"/>
              <a:gd name="T46" fmla="*/ 1147 w 1342"/>
              <a:gd name="T47" fmla="*/ 519 h 601"/>
              <a:gd name="T48" fmla="*/ 1194 w 1342"/>
              <a:gd name="T49" fmla="*/ 504 h 601"/>
              <a:gd name="T50" fmla="*/ 1211 w 1342"/>
              <a:gd name="T51" fmla="*/ 492 h 601"/>
              <a:gd name="T52" fmla="*/ 1200 w 1342"/>
              <a:gd name="T53" fmla="*/ 477 h 601"/>
              <a:gd name="T54" fmla="*/ 1167 w 1342"/>
              <a:gd name="T55" fmla="*/ 466 h 601"/>
              <a:gd name="T56" fmla="*/ 1148 w 1342"/>
              <a:gd name="T57" fmla="*/ 452 h 601"/>
              <a:gd name="T58" fmla="*/ 1125 w 1342"/>
              <a:gd name="T59" fmla="*/ 436 h 601"/>
              <a:gd name="T60" fmla="*/ 1172 w 1342"/>
              <a:gd name="T61" fmla="*/ 421 h 601"/>
              <a:gd name="T62" fmla="*/ 1127 w 1342"/>
              <a:gd name="T63" fmla="*/ 411 h 601"/>
              <a:gd name="T64" fmla="*/ 1204 w 1342"/>
              <a:gd name="T65" fmla="*/ 257 h 601"/>
              <a:gd name="T66" fmla="*/ 1297 w 1342"/>
              <a:gd name="T67" fmla="*/ 139 h 601"/>
              <a:gd name="T68" fmla="*/ 1324 w 1342"/>
              <a:gd name="T69" fmla="*/ 129 h 601"/>
              <a:gd name="T70" fmla="*/ 1307 w 1342"/>
              <a:gd name="T71" fmla="*/ 113 h 601"/>
              <a:gd name="T72" fmla="*/ 1313 w 1342"/>
              <a:gd name="T73" fmla="*/ 86 h 601"/>
              <a:gd name="T74" fmla="*/ 1336 w 1342"/>
              <a:gd name="T75" fmla="*/ 46 h 601"/>
              <a:gd name="T76" fmla="*/ 1341 w 1342"/>
              <a:gd name="T77" fmla="*/ 18 h 601"/>
              <a:gd name="T78" fmla="*/ 1316 w 1342"/>
              <a:gd name="T79" fmla="*/ 0 h 601"/>
              <a:gd name="T80" fmla="*/ 1236 w 1342"/>
              <a:gd name="T81" fmla="*/ 0 h 601"/>
              <a:gd name="T82" fmla="*/ 1107 w 1342"/>
              <a:gd name="T83" fmla="*/ 52 h 601"/>
              <a:gd name="T84" fmla="*/ 982 w 1342"/>
              <a:gd name="T85" fmla="*/ 135 h 601"/>
              <a:gd name="T86" fmla="*/ 893 w 1342"/>
              <a:gd name="T87" fmla="*/ 142 h 601"/>
              <a:gd name="T88" fmla="*/ 684 w 1342"/>
              <a:gd name="T89" fmla="*/ 42 h 601"/>
              <a:gd name="T90" fmla="*/ 534 w 1342"/>
              <a:gd name="T91" fmla="*/ 31 h 601"/>
              <a:gd name="T92" fmla="*/ 402 w 1342"/>
              <a:gd name="T93" fmla="*/ 80 h 601"/>
              <a:gd name="T94" fmla="*/ 220 w 1342"/>
              <a:gd name="T95" fmla="*/ 224 h 601"/>
              <a:gd name="T96" fmla="*/ 127 w 1342"/>
              <a:gd name="T97" fmla="*/ 319 h 601"/>
              <a:gd name="T98" fmla="*/ 57 w 1342"/>
              <a:gd name="T99" fmla="*/ 280 h 601"/>
              <a:gd name="T100" fmla="*/ 31 w 1342"/>
              <a:gd name="T101" fmla="*/ 201 h 601"/>
              <a:gd name="T102" fmla="*/ 13 w 1342"/>
              <a:gd name="T103" fmla="*/ 224 h 601"/>
              <a:gd name="T104" fmla="*/ 3 w 1342"/>
              <a:gd name="T105" fmla="*/ 320 h 601"/>
              <a:gd name="T106" fmla="*/ 34 w 1342"/>
              <a:gd name="T107" fmla="*/ 383 h 601"/>
              <a:gd name="T108" fmla="*/ 182 w 1342"/>
              <a:gd name="T109" fmla="*/ 409 h 601"/>
              <a:gd name="T110" fmla="*/ 285 w 1342"/>
              <a:gd name="T111" fmla="*/ 369 h 601"/>
              <a:gd name="T112" fmla="*/ 319 w 1342"/>
              <a:gd name="T113" fmla="*/ 356 h 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42" h="601">
                <a:moveTo>
                  <a:pt x="319" y="356"/>
                </a:moveTo>
                <a:lnTo>
                  <a:pt x="319" y="356"/>
                </a:lnTo>
                <a:lnTo>
                  <a:pt x="326" y="361"/>
                </a:lnTo>
                <a:lnTo>
                  <a:pt x="341" y="371"/>
                </a:lnTo>
                <a:lnTo>
                  <a:pt x="350" y="377"/>
                </a:lnTo>
                <a:lnTo>
                  <a:pt x="357" y="384"/>
                </a:lnTo>
                <a:lnTo>
                  <a:pt x="362" y="392"/>
                </a:lnTo>
                <a:lnTo>
                  <a:pt x="364" y="395"/>
                </a:lnTo>
                <a:lnTo>
                  <a:pt x="364" y="399"/>
                </a:lnTo>
                <a:lnTo>
                  <a:pt x="364" y="399"/>
                </a:lnTo>
                <a:lnTo>
                  <a:pt x="364" y="406"/>
                </a:lnTo>
                <a:lnTo>
                  <a:pt x="364" y="415"/>
                </a:lnTo>
                <a:lnTo>
                  <a:pt x="363" y="435"/>
                </a:lnTo>
                <a:lnTo>
                  <a:pt x="364" y="446"/>
                </a:lnTo>
                <a:lnTo>
                  <a:pt x="367" y="458"/>
                </a:lnTo>
                <a:lnTo>
                  <a:pt x="371" y="473"/>
                </a:lnTo>
                <a:lnTo>
                  <a:pt x="378" y="488"/>
                </a:lnTo>
                <a:lnTo>
                  <a:pt x="378" y="488"/>
                </a:lnTo>
                <a:lnTo>
                  <a:pt x="383" y="497"/>
                </a:lnTo>
                <a:lnTo>
                  <a:pt x="389" y="504"/>
                </a:lnTo>
                <a:lnTo>
                  <a:pt x="397" y="512"/>
                </a:lnTo>
                <a:lnTo>
                  <a:pt x="405" y="519"/>
                </a:lnTo>
                <a:lnTo>
                  <a:pt x="423" y="533"/>
                </a:lnTo>
                <a:lnTo>
                  <a:pt x="441" y="545"/>
                </a:lnTo>
                <a:lnTo>
                  <a:pt x="458" y="555"/>
                </a:lnTo>
                <a:lnTo>
                  <a:pt x="473" y="562"/>
                </a:lnTo>
                <a:lnTo>
                  <a:pt x="487" y="571"/>
                </a:lnTo>
                <a:lnTo>
                  <a:pt x="487" y="571"/>
                </a:lnTo>
                <a:lnTo>
                  <a:pt x="488" y="575"/>
                </a:lnTo>
                <a:lnTo>
                  <a:pt x="493" y="583"/>
                </a:lnTo>
                <a:lnTo>
                  <a:pt x="496" y="587"/>
                </a:lnTo>
                <a:lnTo>
                  <a:pt x="499" y="591"/>
                </a:lnTo>
                <a:lnTo>
                  <a:pt x="503" y="593"/>
                </a:lnTo>
                <a:lnTo>
                  <a:pt x="507" y="593"/>
                </a:lnTo>
                <a:lnTo>
                  <a:pt x="507" y="593"/>
                </a:lnTo>
                <a:lnTo>
                  <a:pt x="510" y="593"/>
                </a:lnTo>
                <a:lnTo>
                  <a:pt x="513" y="592"/>
                </a:lnTo>
                <a:lnTo>
                  <a:pt x="514" y="591"/>
                </a:lnTo>
                <a:lnTo>
                  <a:pt x="515" y="588"/>
                </a:lnTo>
                <a:lnTo>
                  <a:pt x="517" y="586"/>
                </a:lnTo>
                <a:lnTo>
                  <a:pt x="517" y="583"/>
                </a:lnTo>
                <a:lnTo>
                  <a:pt x="517" y="583"/>
                </a:lnTo>
                <a:lnTo>
                  <a:pt x="524" y="585"/>
                </a:lnTo>
                <a:lnTo>
                  <a:pt x="530" y="585"/>
                </a:lnTo>
                <a:lnTo>
                  <a:pt x="536" y="587"/>
                </a:lnTo>
                <a:lnTo>
                  <a:pt x="536" y="587"/>
                </a:lnTo>
                <a:lnTo>
                  <a:pt x="540" y="591"/>
                </a:lnTo>
                <a:lnTo>
                  <a:pt x="544" y="595"/>
                </a:lnTo>
                <a:lnTo>
                  <a:pt x="550" y="598"/>
                </a:lnTo>
                <a:lnTo>
                  <a:pt x="554" y="600"/>
                </a:lnTo>
                <a:lnTo>
                  <a:pt x="560" y="601"/>
                </a:lnTo>
                <a:lnTo>
                  <a:pt x="560" y="601"/>
                </a:lnTo>
                <a:lnTo>
                  <a:pt x="570" y="600"/>
                </a:lnTo>
                <a:lnTo>
                  <a:pt x="574" y="598"/>
                </a:lnTo>
                <a:lnTo>
                  <a:pt x="576" y="596"/>
                </a:lnTo>
                <a:lnTo>
                  <a:pt x="576" y="593"/>
                </a:lnTo>
                <a:lnTo>
                  <a:pt x="576" y="593"/>
                </a:lnTo>
                <a:lnTo>
                  <a:pt x="580" y="592"/>
                </a:lnTo>
                <a:lnTo>
                  <a:pt x="586" y="591"/>
                </a:lnTo>
                <a:lnTo>
                  <a:pt x="590" y="588"/>
                </a:lnTo>
                <a:lnTo>
                  <a:pt x="593" y="586"/>
                </a:lnTo>
                <a:lnTo>
                  <a:pt x="596" y="582"/>
                </a:lnTo>
                <a:lnTo>
                  <a:pt x="596" y="577"/>
                </a:lnTo>
                <a:lnTo>
                  <a:pt x="596" y="577"/>
                </a:lnTo>
                <a:lnTo>
                  <a:pt x="596" y="572"/>
                </a:lnTo>
                <a:lnTo>
                  <a:pt x="593" y="569"/>
                </a:lnTo>
                <a:lnTo>
                  <a:pt x="592" y="565"/>
                </a:lnTo>
                <a:lnTo>
                  <a:pt x="588" y="564"/>
                </a:lnTo>
                <a:lnTo>
                  <a:pt x="584" y="560"/>
                </a:lnTo>
                <a:lnTo>
                  <a:pt x="580" y="557"/>
                </a:lnTo>
                <a:lnTo>
                  <a:pt x="580" y="557"/>
                </a:lnTo>
                <a:lnTo>
                  <a:pt x="566" y="546"/>
                </a:lnTo>
                <a:lnTo>
                  <a:pt x="553" y="538"/>
                </a:lnTo>
                <a:lnTo>
                  <a:pt x="553" y="538"/>
                </a:lnTo>
                <a:lnTo>
                  <a:pt x="548" y="535"/>
                </a:lnTo>
                <a:lnTo>
                  <a:pt x="543" y="533"/>
                </a:lnTo>
                <a:lnTo>
                  <a:pt x="536" y="531"/>
                </a:lnTo>
                <a:lnTo>
                  <a:pt x="536" y="531"/>
                </a:lnTo>
                <a:lnTo>
                  <a:pt x="530" y="530"/>
                </a:lnTo>
                <a:lnTo>
                  <a:pt x="527" y="529"/>
                </a:lnTo>
                <a:lnTo>
                  <a:pt x="525" y="528"/>
                </a:lnTo>
                <a:lnTo>
                  <a:pt x="523" y="528"/>
                </a:lnTo>
                <a:lnTo>
                  <a:pt x="523" y="528"/>
                </a:lnTo>
                <a:lnTo>
                  <a:pt x="514" y="522"/>
                </a:lnTo>
                <a:lnTo>
                  <a:pt x="497" y="508"/>
                </a:lnTo>
                <a:lnTo>
                  <a:pt x="471" y="488"/>
                </a:lnTo>
                <a:lnTo>
                  <a:pt x="471" y="488"/>
                </a:lnTo>
                <a:lnTo>
                  <a:pt x="488" y="493"/>
                </a:lnTo>
                <a:lnTo>
                  <a:pt x="503" y="497"/>
                </a:lnTo>
                <a:lnTo>
                  <a:pt x="513" y="498"/>
                </a:lnTo>
                <a:lnTo>
                  <a:pt x="513" y="498"/>
                </a:lnTo>
                <a:lnTo>
                  <a:pt x="534" y="501"/>
                </a:lnTo>
                <a:lnTo>
                  <a:pt x="544" y="503"/>
                </a:lnTo>
                <a:lnTo>
                  <a:pt x="550" y="504"/>
                </a:lnTo>
                <a:lnTo>
                  <a:pt x="550" y="504"/>
                </a:lnTo>
                <a:lnTo>
                  <a:pt x="556" y="509"/>
                </a:lnTo>
                <a:lnTo>
                  <a:pt x="560" y="510"/>
                </a:lnTo>
                <a:lnTo>
                  <a:pt x="564" y="509"/>
                </a:lnTo>
                <a:lnTo>
                  <a:pt x="566" y="508"/>
                </a:lnTo>
                <a:lnTo>
                  <a:pt x="566" y="508"/>
                </a:lnTo>
                <a:lnTo>
                  <a:pt x="569" y="505"/>
                </a:lnTo>
                <a:lnTo>
                  <a:pt x="571" y="504"/>
                </a:lnTo>
                <a:lnTo>
                  <a:pt x="572" y="499"/>
                </a:lnTo>
                <a:lnTo>
                  <a:pt x="572" y="497"/>
                </a:lnTo>
                <a:lnTo>
                  <a:pt x="572" y="494"/>
                </a:lnTo>
                <a:lnTo>
                  <a:pt x="572" y="494"/>
                </a:lnTo>
                <a:lnTo>
                  <a:pt x="585" y="498"/>
                </a:lnTo>
                <a:lnTo>
                  <a:pt x="595" y="501"/>
                </a:lnTo>
                <a:lnTo>
                  <a:pt x="606" y="502"/>
                </a:lnTo>
                <a:lnTo>
                  <a:pt x="606" y="502"/>
                </a:lnTo>
                <a:lnTo>
                  <a:pt x="611" y="501"/>
                </a:lnTo>
                <a:lnTo>
                  <a:pt x="614" y="499"/>
                </a:lnTo>
                <a:lnTo>
                  <a:pt x="619" y="497"/>
                </a:lnTo>
                <a:lnTo>
                  <a:pt x="622" y="493"/>
                </a:lnTo>
                <a:lnTo>
                  <a:pt x="622" y="492"/>
                </a:lnTo>
                <a:lnTo>
                  <a:pt x="622" y="492"/>
                </a:lnTo>
                <a:lnTo>
                  <a:pt x="634" y="492"/>
                </a:lnTo>
                <a:lnTo>
                  <a:pt x="644" y="491"/>
                </a:lnTo>
                <a:lnTo>
                  <a:pt x="652" y="488"/>
                </a:lnTo>
                <a:lnTo>
                  <a:pt x="652" y="488"/>
                </a:lnTo>
                <a:lnTo>
                  <a:pt x="655" y="486"/>
                </a:lnTo>
                <a:lnTo>
                  <a:pt x="657" y="483"/>
                </a:lnTo>
                <a:lnTo>
                  <a:pt x="657" y="479"/>
                </a:lnTo>
                <a:lnTo>
                  <a:pt x="657" y="476"/>
                </a:lnTo>
                <a:lnTo>
                  <a:pt x="657" y="468"/>
                </a:lnTo>
                <a:lnTo>
                  <a:pt x="655" y="465"/>
                </a:lnTo>
                <a:lnTo>
                  <a:pt x="655" y="465"/>
                </a:lnTo>
                <a:lnTo>
                  <a:pt x="655" y="458"/>
                </a:lnTo>
                <a:lnTo>
                  <a:pt x="654" y="453"/>
                </a:lnTo>
                <a:lnTo>
                  <a:pt x="652" y="449"/>
                </a:lnTo>
                <a:lnTo>
                  <a:pt x="652" y="449"/>
                </a:lnTo>
                <a:lnTo>
                  <a:pt x="650" y="447"/>
                </a:lnTo>
                <a:lnTo>
                  <a:pt x="647" y="447"/>
                </a:lnTo>
                <a:lnTo>
                  <a:pt x="638" y="447"/>
                </a:lnTo>
                <a:lnTo>
                  <a:pt x="627" y="447"/>
                </a:lnTo>
                <a:lnTo>
                  <a:pt x="622" y="446"/>
                </a:lnTo>
                <a:lnTo>
                  <a:pt x="616" y="445"/>
                </a:lnTo>
                <a:lnTo>
                  <a:pt x="616" y="445"/>
                </a:lnTo>
                <a:lnTo>
                  <a:pt x="607" y="442"/>
                </a:lnTo>
                <a:lnTo>
                  <a:pt x="600" y="439"/>
                </a:lnTo>
                <a:lnTo>
                  <a:pt x="593" y="436"/>
                </a:lnTo>
                <a:lnTo>
                  <a:pt x="586" y="435"/>
                </a:lnTo>
                <a:lnTo>
                  <a:pt x="586" y="435"/>
                </a:lnTo>
                <a:lnTo>
                  <a:pt x="536" y="432"/>
                </a:lnTo>
                <a:lnTo>
                  <a:pt x="546" y="423"/>
                </a:lnTo>
                <a:lnTo>
                  <a:pt x="546" y="423"/>
                </a:lnTo>
                <a:lnTo>
                  <a:pt x="572" y="425"/>
                </a:lnTo>
                <a:lnTo>
                  <a:pt x="596" y="430"/>
                </a:lnTo>
                <a:lnTo>
                  <a:pt x="622" y="435"/>
                </a:lnTo>
                <a:lnTo>
                  <a:pt x="622" y="435"/>
                </a:lnTo>
                <a:lnTo>
                  <a:pt x="644" y="441"/>
                </a:lnTo>
                <a:lnTo>
                  <a:pt x="663" y="442"/>
                </a:lnTo>
                <a:lnTo>
                  <a:pt x="681" y="442"/>
                </a:lnTo>
                <a:lnTo>
                  <a:pt x="702" y="442"/>
                </a:lnTo>
                <a:lnTo>
                  <a:pt x="702" y="442"/>
                </a:lnTo>
                <a:lnTo>
                  <a:pt x="716" y="442"/>
                </a:lnTo>
                <a:lnTo>
                  <a:pt x="737" y="445"/>
                </a:lnTo>
                <a:lnTo>
                  <a:pt x="785" y="450"/>
                </a:lnTo>
                <a:lnTo>
                  <a:pt x="877" y="462"/>
                </a:lnTo>
                <a:lnTo>
                  <a:pt x="877" y="462"/>
                </a:lnTo>
                <a:lnTo>
                  <a:pt x="904" y="466"/>
                </a:lnTo>
                <a:lnTo>
                  <a:pt x="924" y="468"/>
                </a:lnTo>
                <a:lnTo>
                  <a:pt x="940" y="472"/>
                </a:lnTo>
                <a:lnTo>
                  <a:pt x="940" y="472"/>
                </a:lnTo>
                <a:lnTo>
                  <a:pt x="939" y="483"/>
                </a:lnTo>
                <a:lnTo>
                  <a:pt x="940" y="492"/>
                </a:lnTo>
                <a:lnTo>
                  <a:pt x="941" y="496"/>
                </a:lnTo>
                <a:lnTo>
                  <a:pt x="943" y="498"/>
                </a:lnTo>
                <a:lnTo>
                  <a:pt x="943" y="498"/>
                </a:lnTo>
                <a:lnTo>
                  <a:pt x="949" y="502"/>
                </a:lnTo>
                <a:lnTo>
                  <a:pt x="954" y="504"/>
                </a:lnTo>
                <a:lnTo>
                  <a:pt x="960" y="508"/>
                </a:lnTo>
                <a:lnTo>
                  <a:pt x="966" y="512"/>
                </a:lnTo>
                <a:lnTo>
                  <a:pt x="966" y="512"/>
                </a:lnTo>
                <a:lnTo>
                  <a:pt x="971" y="518"/>
                </a:lnTo>
                <a:lnTo>
                  <a:pt x="977" y="527"/>
                </a:lnTo>
                <a:lnTo>
                  <a:pt x="981" y="531"/>
                </a:lnTo>
                <a:lnTo>
                  <a:pt x="987" y="535"/>
                </a:lnTo>
                <a:lnTo>
                  <a:pt x="993" y="539"/>
                </a:lnTo>
                <a:lnTo>
                  <a:pt x="1002" y="541"/>
                </a:lnTo>
                <a:lnTo>
                  <a:pt x="1002" y="541"/>
                </a:lnTo>
                <a:lnTo>
                  <a:pt x="1026" y="544"/>
                </a:lnTo>
                <a:lnTo>
                  <a:pt x="1052" y="545"/>
                </a:lnTo>
                <a:lnTo>
                  <a:pt x="1075" y="545"/>
                </a:lnTo>
                <a:lnTo>
                  <a:pt x="1091" y="544"/>
                </a:lnTo>
                <a:lnTo>
                  <a:pt x="1091" y="544"/>
                </a:lnTo>
                <a:lnTo>
                  <a:pt x="1097" y="544"/>
                </a:lnTo>
                <a:lnTo>
                  <a:pt x="1104" y="541"/>
                </a:lnTo>
                <a:lnTo>
                  <a:pt x="1116" y="536"/>
                </a:lnTo>
                <a:lnTo>
                  <a:pt x="1138" y="524"/>
                </a:lnTo>
                <a:lnTo>
                  <a:pt x="1138" y="524"/>
                </a:lnTo>
                <a:lnTo>
                  <a:pt x="1147" y="519"/>
                </a:lnTo>
                <a:lnTo>
                  <a:pt x="1154" y="515"/>
                </a:lnTo>
                <a:lnTo>
                  <a:pt x="1163" y="513"/>
                </a:lnTo>
                <a:lnTo>
                  <a:pt x="1174" y="512"/>
                </a:lnTo>
                <a:lnTo>
                  <a:pt x="1174" y="512"/>
                </a:lnTo>
                <a:lnTo>
                  <a:pt x="1191" y="509"/>
                </a:lnTo>
                <a:lnTo>
                  <a:pt x="1195" y="507"/>
                </a:lnTo>
                <a:lnTo>
                  <a:pt x="1194" y="504"/>
                </a:lnTo>
                <a:lnTo>
                  <a:pt x="1194" y="504"/>
                </a:lnTo>
                <a:lnTo>
                  <a:pt x="1194" y="504"/>
                </a:lnTo>
                <a:lnTo>
                  <a:pt x="1195" y="503"/>
                </a:lnTo>
                <a:lnTo>
                  <a:pt x="1200" y="502"/>
                </a:lnTo>
                <a:lnTo>
                  <a:pt x="1206" y="501"/>
                </a:lnTo>
                <a:lnTo>
                  <a:pt x="1209" y="498"/>
                </a:lnTo>
                <a:lnTo>
                  <a:pt x="1211" y="494"/>
                </a:lnTo>
                <a:lnTo>
                  <a:pt x="1211" y="494"/>
                </a:lnTo>
                <a:lnTo>
                  <a:pt x="1211" y="492"/>
                </a:lnTo>
                <a:lnTo>
                  <a:pt x="1211" y="488"/>
                </a:lnTo>
                <a:lnTo>
                  <a:pt x="1209" y="484"/>
                </a:lnTo>
                <a:lnTo>
                  <a:pt x="1205" y="482"/>
                </a:lnTo>
                <a:lnTo>
                  <a:pt x="1204" y="482"/>
                </a:lnTo>
                <a:lnTo>
                  <a:pt x="1204" y="482"/>
                </a:lnTo>
                <a:lnTo>
                  <a:pt x="1204" y="481"/>
                </a:lnTo>
                <a:lnTo>
                  <a:pt x="1204" y="479"/>
                </a:lnTo>
                <a:lnTo>
                  <a:pt x="1200" y="477"/>
                </a:lnTo>
                <a:lnTo>
                  <a:pt x="1194" y="475"/>
                </a:lnTo>
                <a:lnTo>
                  <a:pt x="1194" y="475"/>
                </a:lnTo>
                <a:lnTo>
                  <a:pt x="1184" y="473"/>
                </a:lnTo>
                <a:lnTo>
                  <a:pt x="1172" y="473"/>
                </a:lnTo>
                <a:lnTo>
                  <a:pt x="1158" y="475"/>
                </a:lnTo>
                <a:lnTo>
                  <a:pt x="1158" y="475"/>
                </a:lnTo>
                <a:lnTo>
                  <a:pt x="1164" y="471"/>
                </a:lnTo>
                <a:lnTo>
                  <a:pt x="1167" y="466"/>
                </a:lnTo>
                <a:lnTo>
                  <a:pt x="1168" y="463"/>
                </a:lnTo>
                <a:lnTo>
                  <a:pt x="1168" y="462"/>
                </a:lnTo>
                <a:lnTo>
                  <a:pt x="1168" y="462"/>
                </a:lnTo>
                <a:lnTo>
                  <a:pt x="1165" y="458"/>
                </a:lnTo>
                <a:lnTo>
                  <a:pt x="1160" y="456"/>
                </a:lnTo>
                <a:lnTo>
                  <a:pt x="1156" y="453"/>
                </a:lnTo>
                <a:lnTo>
                  <a:pt x="1148" y="452"/>
                </a:lnTo>
                <a:lnTo>
                  <a:pt x="1148" y="452"/>
                </a:lnTo>
                <a:lnTo>
                  <a:pt x="1131" y="451"/>
                </a:lnTo>
                <a:lnTo>
                  <a:pt x="1122" y="452"/>
                </a:lnTo>
                <a:lnTo>
                  <a:pt x="1122" y="452"/>
                </a:lnTo>
                <a:lnTo>
                  <a:pt x="1120" y="450"/>
                </a:lnTo>
                <a:lnTo>
                  <a:pt x="1118" y="444"/>
                </a:lnTo>
                <a:lnTo>
                  <a:pt x="1120" y="440"/>
                </a:lnTo>
                <a:lnTo>
                  <a:pt x="1121" y="437"/>
                </a:lnTo>
                <a:lnTo>
                  <a:pt x="1125" y="436"/>
                </a:lnTo>
                <a:lnTo>
                  <a:pt x="1132" y="435"/>
                </a:lnTo>
                <a:lnTo>
                  <a:pt x="1132" y="435"/>
                </a:lnTo>
                <a:lnTo>
                  <a:pt x="1139" y="435"/>
                </a:lnTo>
                <a:lnTo>
                  <a:pt x="1148" y="434"/>
                </a:lnTo>
                <a:lnTo>
                  <a:pt x="1156" y="431"/>
                </a:lnTo>
                <a:lnTo>
                  <a:pt x="1163" y="429"/>
                </a:lnTo>
                <a:lnTo>
                  <a:pt x="1168" y="425"/>
                </a:lnTo>
                <a:lnTo>
                  <a:pt x="1172" y="421"/>
                </a:lnTo>
                <a:lnTo>
                  <a:pt x="1172" y="420"/>
                </a:lnTo>
                <a:lnTo>
                  <a:pt x="1172" y="419"/>
                </a:lnTo>
                <a:lnTo>
                  <a:pt x="1170" y="416"/>
                </a:lnTo>
                <a:lnTo>
                  <a:pt x="1168" y="415"/>
                </a:lnTo>
                <a:lnTo>
                  <a:pt x="1168" y="415"/>
                </a:lnTo>
                <a:lnTo>
                  <a:pt x="1160" y="414"/>
                </a:lnTo>
                <a:lnTo>
                  <a:pt x="1151" y="413"/>
                </a:lnTo>
                <a:lnTo>
                  <a:pt x="1127" y="411"/>
                </a:lnTo>
                <a:lnTo>
                  <a:pt x="1099" y="413"/>
                </a:lnTo>
                <a:lnTo>
                  <a:pt x="1099" y="413"/>
                </a:lnTo>
                <a:lnTo>
                  <a:pt x="1111" y="392"/>
                </a:lnTo>
                <a:lnTo>
                  <a:pt x="1132" y="356"/>
                </a:lnTo>
                <a:lnTo>
                  <a:pt x="1132" y="356"/>
                </a:lnTo>
                <a:lnTo>
                  <a:pt x="1148" y="332"/>
                </a:lnTo>
                <a:lnTo>
                  <a:pt x="1177" y="295"/>
                </a:lnTo>
                <a:lnTo>
                  <a:pt x="1204" y="257"/>
                </a:lnTo>
                <a:lnTo>
                  <a:pt x="1214" y="242"/>
                </a:lnTo>
                <a:lnTo>
                  <a:pt x="1221" y="231"/>
                </a:lnTo>
                <a:lnTo>
                  <a:pt x="1221" y="231"/>
                </a:lnTo>
                <a:lnTo>
                  <a:pt x="1227" y="221"/>
                </a:lnTo>
                <a:lnTo>
                  <a:pt x="1237" y="207"/>
                </a:lnTo>
                <a:lnTo>
                  <a:pt x="1263" y="176"/>
                </a:lnTo>
                <a:lnTo>
                  <a:pt x="1297" y="139"/>
                </a:lnTo>
                <a:lnTo>
                  <a:pt x="1297" y="139"/>
                </a:lnTo>
                <a:lnTo>
                  <a:pt x="1304" y="140"/>
                </a:lnTo>
                <a:lnTo>
                  <a:pt x="1312" y="140"/>
                </a:lnTo>
                <a:lnTo>
                  <a:pt x="1314" y="139"/>
                </a:lnTo>
                <a:lnTo>
                  <a:pt x="1316" y="139"/>
                </a:lnTo>
                <a:lnTo>
                  <a:pt x="1316" y="139"/>
                </a:lnTo>
                <a:lnTo>
                  <a:pt x="1320" y="135"/>
                </a:lnTo>
                <a:lnTo>
                  <a:pt x="1323" y="133"/>
                </a:lnTo>
                <a:lnTo>
                  <a:pt x="1324" y="129"/>
                </a:lnTo>
                <a:lnTo>
                  <a:pt x="1323" y="125"/>
                </a:lnTo>
                <a:lnTo>
                  <a:pt x="1323" y="125"/>
                </a:lnTo>
                <a:lnTo>
                  <a:pt x="1321" y="123"/>
                </a:lnTo>
                <a:lnTo>
                  <a:pt x="1320" y="122"/>
                </a:lnTo>
                <a:lnTo>
                  <a:pt x="1313" y="119"/>
                </a:lnTo>
                <a:lnTo>
                  <a:pt x="1313" y="119"/>
                </a:lnTo>
                <a:lnTo>
                  <a:pt x="1309" y="116"/>
                </a:lnTo>
                <a:lnTo>
                  <a:pt x="1307" y="113"/>
                </a:lnTo>
                <a:lnTo>
                  <a:pt x="1307" y="109"/>
                </a:lnTo>
                <a:lnTo>
                  <a:pt x="1307" y="106"/>
                </a:lnTo>
                <a:lnTo>
                  <a:pt x="1307" y="106"/>
                </a:lnTo>
                <a:lnTo>
                  <a:pt x="1309" y="93"/>
                </a:lnTo>
                <a:lnTo>
                  <a:pt x="1312" y="87"/>
                </a:lnTo>
                <a:lnTo>
                  <a:pt x="1312" y="86"/>
                </a:lnTo>
                <a:lnTo>
                  <a:pt x="1313" y="86"/>
                </a:lnTo>
                <a:lnTo>
                  <a:pt x="1313" y="86"/>
                </a:lnTo>
                <a:lnTo>
                  <a:pt x="1314" y="85"/>
                </a:lnTo>
                <a:lnTo>
                  <a:pt x="1316" y="83"/>
                </a:lnTo>
                <a:lnTo>
                  <a:pt x="1321" y="75"/>
                </a:lnTo>
                <a:lnTo>
                  <a:pt x="1330" y="60"/>
                </a:lnTo>
                <a:lnTo>
                  <a:pt x="1330" y="60"/>
                </a:lnTo>
                <a:lnTo>
                  <a:pt x="1333" y="54"/>
                </a:lnTo>
                <a:lnTo>
                  <a:pt x="1336" y="46"/>
                </a:lnTo>
                <a:lnTo>
                  <a:pt x="1336" y="46"/>
                </a:lnTo>
                <a:lnTo>
                  <a:pt x="1339" y="39"/>
                </a:lnTo>
                <a:lnTo>
                  <a:pt x="1340" y="34"/>
                </a:lnTo>
                <a:lnTo>
                  <a:pt x="1340" y="30"/>
                </a:lnTo>
                <a:lnTo>
                  <a:pt x="1340" y="30"/>
                </a:lnTo>
                <a:lnTo>
                  <a:pt x="1341" y="28"/>
                </a:lnTo>
                <a:lnTo>
                  <a:pt x="1342" y="24"/>
                </a:lnTo>
                <a:lnTo>
                  <a:pt x="1342" y="20"/>
                </a:lnTo>
                <a:lnTo>
                  <a:pt x="1341" y="18"/>
                </a:lnTo>
                <a:lnTo>
                  <a:pt x="1340" y="14"/>
                </a:lnTo>
                <a:lnTo>
                  <a:pt x="1336" y="10"/>
                </a:lnTo>
                <a:lnTo>
                  <a:pt x="1336" y="10"/>
                </a:lnTo>
                <a:lnTo>
                  <a:pt x="1329" y="4"/>
                </a:lnTo>
                <a:lnTo>
                  <a:pt x="1324" y="2"/>
                </a:lnTo>
                <a:lnTo>
                  <a:pt x="1320" y="0"/>
                </a:lnTo>
                <a:lnTo>
                  <a:pt x="1316" y="0"/>
                </a:lnTo>
                <a:lnTo>
                  <a:pt x="1316" y="0"/>
                </a:lnTo>
                <a:lnTo>
                  <a:pt x="1313" y="0"/>
                </a:lnTo>
                <a:lnTo>
                  <a:pt x="1310" y="3"/>
                </a:lnTo>
                <a:lnTo>
                  <a:pt x="1307" y="7"/>
                </a:lnTo>
                <a:lnTo>
                  <a:pt x="1307" y="7"/>
                </a:lnTo>
                <a:lnTo>
                  <a:pt x="1295" y="5"/>
                </a:lnTo>
                <a:lnTo>
                  <a:pt x="1268" y="2"/>
                </a:lnTo>
                <a:lnTo>
                  <a:pt x="1252" y="0"/>
                </a:lnTo>
                <a:lnTo>
                  <a:pt x="1236" y="0"/>
                </a:lnTo>
                <a:lnTo>
                  <a:pt x="1221" y="0"/>
                </a:lnTo>
                <a:lnTo>
                  <a:pt x="1208" y="3"/>
                </a:lnTo>
                <a:lnTo>
                  <a:pt x="1208" y="3"/>
                </a:lnTo>
                <a:lnTo>
                  <a:pt x="1195" y="8"/>
                </a:lnTo>
                <a:lnTo>
                  <a:pt x="1180" y="13"/>
                </a:lnTo>
                <a:lnTo>
                  <a:pt x="1149" y="28"/>
                </a:lnTo>
                <a:lnTo>
                  <a:pt x="1120" y="44"/>
                </a:lnTo>
                <a:lnTo>
                  <a:pt x="1107" y="52"/>
                </a:lnTo>
                <a:lnTo>
                  <a:pt x="1099" y="60"/>
                </a:lnTo>
                <a:lnTo>
                  <a:pt x="1099" y="60"/>
                </a:lnTo>
                <a:lnTo>
                  <a:pt x="1075" y="77"/>
                </a:lnTo>
                <a:lnTo>
                  <a:pt x="1044" y="98"/>
                </a:lnTo>
                <a:lnTo>
                  <a:pt x="1011" y="120"/>
                </a:lnTo>
                <a:lnTo>
                  <a:pt x="996" y="129"/>
                </a:lnTo>
                <a:lnTo>
                  <a:pt x="982" y="135"/>
                </a:lnTo>
                <a:lnTo>
                  <a:pt x="982" y="135"/>
                </a:lnTo>
                <a:lnTo>
                  <a:pt x="971" y="140"/>
                </a:lnTo>
                <a:lnTo>
                  <a:pt x="960" y="144"/>
                </a:lnTo>
                <a:lnTo>
                  <a:pt x="949" y="146"/>
                </a:lnTo>
                <a:lnTo>
                  <a:pt x="936" y="148"/>
                </a:lnTo>
                <a:lnTo>
                  <a:pt x="925" y="148"/>
                </a:lnTo>
                <a:lnTo>
                  <a:pt x="914" y="148"/>
                </a:lnTo>
                <a:lnTo>
                  <a:pt x="904" y="145"/>
                </a:lnTo>
                <a:lnTo>
                  <a:pt x="893" y="142"/>
                </a:lnTo>
                <a:lnTo>
                  <a:pt x="893" y="142"/>
                </a:lnTo>
                <a:lnTo>
                  <a:pt x="878" y="135"/>
                </a:lnTo>
                <a:lnTo>
                  <a:pt x="856" y="123"/>
                </a:lnTo>
                <a:lnTo>
                  <a:pt x="794" y="91"/>
                </a:lnTo>
                <a:lnTo>
                  <a:pt x="759" y="75"/>
                </a:lnTo>
                <a:lnTo>
                  <a:pt x="727" y="59"/>
                </a:lnTo>
                <a:lnTo>
                  <a:pt x="696" y="47"/>
                </a:lnTo>
                <a:lnTo>
                  <a:pt x="684" y="42"/>
                </a:lnTo>
                <a:lnTo>
                  <a:pt x="673" y="40"/>
                </a:lnTo>
                <a:lnTo>
                  <a:pt x="673" y="40"/>
                </a:lnTo>
                <a:lnTo>
                  <a:pt x="648" y="35"/>
                </a:lnTo>
                <a:lnTo>
                  <a:pt x="619" y="31"/>
                </a:lnTo>
                <a:lnTo>
                  <a:pt x="587" y="29"/>
                </a:lnTo>
                <a:lnTo>
                  <a:pt x="570" y="29"/>
                </a:lnTo>
                <a:lnTo>
                  <a:pt x="553" y="30"/>
                </a:lnTo>
                <a:lnTo>
                  <a:pt x="534" y="31"/>
                </a:lnTo>
                <a:lnTo>
                  <a:pt x="515" y="34"/>
                </a:lnTo>
                <a:lnTo>
                  <a:pt x="496" y="39"/>
                </a:lnTo>
                <a:lnTo>
                  <a:pt x="477" y="44"/>
                </a:lnTo>
                <a:lnTo>
                  <a:pt x="457" y="50"/>
                </a:lnTo>
                <a:lnTo>
                  <a:pt x="439" y="57"/>
                </a:lnTo>
                <a:lnTo>
                  <a:pt x="420" y="67"/>
                </a:lnTo>
                <a:lnTo>
                  <a:pt x="402" y="80"/>
                </a:lnTo>
                <a:lnTo>
                  <a:pt x="402" y="80"/>
                </a:lnTo>
                <a:lnTo>
                  <a:pt x="337" y="123"/>
                </a:lnTo>
                <a:lnTo>
                  <a:pt x="310" y="142"/>
                </a:lnTo>
                <a:lnTo>
                  <a:pt x="288" y="159"/>
                </a:lnTo>
                <a:lnTo>
                  <a:pt x="268" y="175"/>
                </a:lnTo>
                <a:lnTo>
                  <a:pt x="249" y="191"/>
                </a:lnTo>
                <a:lnTo>
                  <a:pt x="233" y="207"/>
                </a:lnTo>
                <a:lnTo>
                  <a:pt x="220" y="224"/>
                </a:lnTo>
                <a:lnTo>
                  <a:pt x="220" y="224"/>
                </a:lnTo>
                <a:lnTo>
                  <a:pt x="196" y="258"/>
                </a:lnTo>
                <a:lnTo>
                  <a:pt x="176" y="284"/>
                </a:lnTo>
                <a:lnTo>
                  <a:pt x="166" y="295"/>
                </a:lnTo>
                <a:lnTo>
                  <a:pt x="156" y="305"/>
                </a:lnTo>
                <a:lnTo>
                  <a:pt x="146" y="311"/>
                </a:lnTo>
                <a:lnTo>
                  <a:pt x="133" y="316"/>
                </a:lnTo>
                <a:lnTo>
                  <a:pt x="133" y="316"/>
                </a:lnTo>
                <a:lnTo>
                  <a:pt x="127" y="319"/>
                </a:lnTo>
                <a:lnTo>
                  <a:pt x="119" y="319"/>
                </a:lnTo>
                <a:lnTo>
                  <a:pt x="113" y="317"/>
                </a:lnTo>
                <a:lnTo>
                  <a:pt x="107" y="316"/>
                </a:lnTo>
                <a:lnTo>
                  <a:pt x="94" y="311"/>
                </a:lnTo>
                <a:lnTo>
                  <a:pt x="82" y="305"/>
                </a:lnTo>
                <a:lnTo>
                  <a:pt x="72" y="296"/>
                </a:lnTo>
                <a:lnTo>
                  <a:pt x="65" y="289"/>
                </a:lnTo>
                <a:lnTo>
                  <a:pt x="57" y="280"/>
                </a:lnTo>
                <a:lnTo>
                  <a:pt x="54" y="274"/>
                </a:lnTo>
                <a:lnTo>
                  <a:pt x="54" y="274"/>
                </a:lnTo>
                <a:lnTo>
                  <a:pt x="49" y="258"/>
                </a:lnTo>
                <a:lnTo>
                  <a:pt x="42" y="236"/>
                </a:lnTo>
                <a:lnTo>
                  <a:pt x="38" y="216"/>
                </a:lnTo>
                <a:lnTo>
                  <a:pt x="34" y="205"/>
                </a:lnTo>
                <a:lnTo>
                  <a:pt x="34" y="205"/>
                </a:lnTo>
                <a:lnTo>
                  <a:pt x="31" y="201"/>
                </a:lnTo>
                <a:lnTo>
                  <a:pt x="29" y="197"/>
                </a:lnTo>
                <a:lnTo>
                  <a:pt x="26" y="196"/>
                </a:lnTo>
                <a:lnTo>
                  <a:pt x="24" y="196"/>
                </a:lnTo>
                <a:lnTo>
                  <a:pt x="21" y="198"/>
                </a:lnTo>
                <a:lnTo>
                  <a:pt x="21" y="198"/>
                </a:lnTo>
                <a:lnTo>
                  <a:pt x="19" y="201"/>
                </a:lnTo>
                <a:lnTo>
                  <a:pt x="16" y="207"/>
                </a:lnTo>
                <a:lnTo>
                  <a:pt x="13" y="224"/>
                </a:lnTo>
                <a:lnTo>
                  <a:pt x="10" y="244"/>
                </a:lnTo>
                <a:lnTo>
                  <a:pt x="8" y="253"/>
                </a:lnTo>
                <a:lnTo>
                  <a:pt x="4" y="260"/>
                </a:lnTo>
                <a:lnTo>
                  <a:pt x="4" y="260"/>
                </a:lnTo>
                <a:lnTo>
                  <a:pt x="2" y="270"/>
                </a:lnTo>
                <a:lnTo>
                  <a:pt x="0" y="284"/>
                </a:lnTo>
                <a:lnTo>
                  <a:pt x="0" y="301"/>
                </a:lnTo>
                <a:lnTo>
                  <a:pt x="3" y="320"/>
                </a:lnTo>
                <a:lnTo>
                  <a:pt x="7" y="338"/>
                </a:lnTo>
                <a:lnTo>
                  <a:pt x="10" y="348"/>
                </a:lnTo>
                <a:lnTo>
                  <a:pt x="14" y="357"/>
                </a:lnTo>
                <a:lnTo>
                  <a:pt x="18" y="364"/>
                </a:lnTo>
                <a:lnTo>
                  <a:pt x="23" y="372"/>
                </a:lnTo>
                <a:lnTo>
                  <a:pt x="28" y="378"/>
                </a:lnTo>
                <a:lnTo>
                  <a:pt x="34" y="383"/>
                </a:lnTo>
                <a:lnTo>
                  <a:pt x="34" y="383"/>
                </a:lnTo>
                <a:lnTo>
                  <a:pt x="47" y="390"/>
                </a:lnTo>
                <a:lnTo>
                  <a:pt x="61" y="398"/>
                </a:lnTo>
                <a:lnTo>
                  <a:pt x="77" y="403"/>
                </a:lnTo>
                <a:lnTo>
                  <a:pt x="93" y="408"/>
                </a:lnTo>
                <a:lnTo>
                  <a:pt x="112" y="411"/>
                </a:lnTo>
                <a:lnTo>
                  <a:pt x="133" y="413"/>
                </a:lnTo>
                <a:lnTo>
                  <a:pt x="156" y="411"/>
                </a:lnTo>
                <a:lnTo>
                  <a:pt x="182" y="409"/>
                </a:lnTo>
                <a:lnTo>
                  <a:pt x="182" y="409"/>
                </a:lnTo>
                <a:lnTo>
                  <a:pt x="210" y="404"/>
                </a:lnTo>
                <a:lnTo>
                  <a:pt x="231" y="399"/>
                </a:lnTo>
                <a:lnTo>
                  <a:pt x="249" y="392"/>
                </a:lnTo>
                <a:lnTo>
                  <a:pt x="263" y="385"/>
                </a:lnTo>
                <a:lnTo>
                  <a:pt x="273" y="379"/>
                </a:lnTo>
                <a:lnTo>
                  <a:pt x="280" y="374"/>
                </a:lnTo>
                <a:lnTo>
                  <a:pt x="285" y="369"/>
                </a:lnTo>
                <a:lnTo>
                  <a:pt x="285" y="369"/>
                </a:lnTo>
                <a:lnTo>
                  <a:pt x="290" y="364"/>
                </a:lnTo>
                <a:lnTo>
                  <a:pt x="295" y="359"/>
                </a:lnTo>
                <a:lnTo>
                  <a:pt x="302" y="356"/>
                </a:lnTo>
                <a:lnTo>
                  <a:pt x="302" y="356"/>
                </a:lnTo>
                <a:lnTo>
                  <a:pt x="309" y="354"/>
                </a:lnTo>
                <a:lnTo>
                  <a:pt x="314" y="354"/>
                </a:lnTo>
                <a:lnTo>
                  <a:pt x="319" y="356"/>
                </a:lnTo>
                <a:lnTo>
                  <a:pt x="319" y="356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chemeClr val="tx1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pptx740_カワウソのシルエット</dc:title>
  <dc:subject>pptx740_カワウソのシルエット</dc:subject>
  <dc:creator>http://www.digipot.net</dc:creator>
  <cp:lastModifiedBy/>
  <cp:revision>1</cp:revision>
  <dcterms:created xsi:type="dcterms:W3CDTF">2014-01-30T05:12:09Z</dcterms:created>
  <dcterms:modified xsi:type="dcterms:W3CDTF">2018-04-10T01:03:30Z</dcterms:modified>
  <cp:category/>
  <cp:version>1</cp:version>
</cp:coreProperties>
</file>